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0" r:id="rId8"/>
    <p:sldId id="263" r:id="rId9"/>
    <p:sldId id="269" r:id="rId10"/>
    <p:sldId id="266" r:id="rId11"/>
    <p:sldId id="265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D9765-0315-481E-A43E-87C916D49B35}" v="1159" dt="2022-06-27T18:32:08.308"/>
    <p1510:client id="{57470B96-5754-499B-895A-DA5542BFDAA8}" v="470" vWet="471" dt="2022-06-27T19:29:47.738"/>
    <p1510:client id="{79411883-844D-42A2-9129-127227CAC34F}" v="3804" dt="2022-06-27T19:35:21.668"/>
    <p1510:client id="{DD98B2F8-3B3C-490C-BC79-854883633F5D}" v="799" dt="2022-06-27T16:21:18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Koschitzky" userId="c282160bf070461c" providerId="Windows Live" clId="Web-{8C4A9CBC-23EB-4E4E-93C0-45B1E5C97DE3}"/>
    <pc:docChg chg="modSld">
      <pc:chgData name="Felix Koschitzky" userId="c282160bf070461c" providerId="Windows Live" clId="Web-{8C4A9CBC-23EB-4E4E-93C0-45B1E5C97DE3}" dt="2022-06-26T16:34:42.792" v="5" actId="20577"/>
      <pc:docMkLst>
        <pc:docMk/>
      </pc:docMkLst>
      <pc:sldChg chg="modSp">
        <pc:chgData name="Felix Koschitzky" userId="c282160bf070461c" providerId="Windows Live" clId="Web-{8C4A9CBC-23EB-4E4E-93C0-45B1E5C97DE3}" dt="2022-06-26T16:34:42.792" v="5" actId="20577"/>
        <pc:sldMkLst>
          <pc:docMk/>
          <pc:sldMk cId="3323804857" sldId="256"/>
        </pc:sldMkLst>
        <pc:spChg chg="mod">
          <ac:chgData name="Felix Koschitzky" userId="c282160bf070461c" providerId="Windows Live" clId="Web-{8C4A9CBC-23EB-4E4E-93C0-45B1E5C97DE3}" dt="2022-06-26T16:34:42.792" v="5" actId="20577"/>
          <ac:spMkLst>
            <pc:docMk/>
            <pc:sldMk cId="3323804857" sldId="256"/>
            <ac:spMk id="3" creationId="{892C7221-B4AE-A273-0355-8035E5D68C40}"/>
          </ac:spMkLst>
        </pc:spChg>
      </pc:sldChg>
    </pc:docChg>
  </pc:docChgLst>
  <pc:docChgLst>
    <pc:chgData name="Habib Mustafa Koca" userId="d1ab706b8398fef8" providerId="LiveId" clId="{79411883-844D-42A2-9129-127227CAC34F}"/>
    <pc:docChg chg="undo custSel addSld delSld modSld sldOrd">
      <pc:chgData name="Habib Mustafa Koca" userId="d1ab706b8398fef8" providerId="LiveId" clId="{79411883-844D-42A2-9129-127227CAC34F}" dt="2022-06-27T19:56:06.231" v="3320" actId="15"/>
      <pc:docMkLst>
        <pc:docMk/>
      </pc:docMkLst>
      <pc:sldChg chg="addSp modSp mod modMedia setBg">
        <pc:chgData name="Habib Mustafa Koca" userId="d1ab706b8398fef8" providerId="LiveId" clId="{79411883-844D-42A2-9129-127227CAC34F}" dt="2022-06-26T17:31:41.011" v="1211" actId="1076"/>
        <pc:sldMkLst>
          <pc:docMk/>
          <pc:sldMk cId="3323804857" sldId="256"/>
        </pc:sldMkLst>
        <pc:spChg chg="mod">
          <ac:chgData name="Habib Mustafa Koca" userId="d1ab706b8398fef8" providerId="LiveId" clId="{79411883-844D-42A2-9129-127227CAC34F}" dt="2022-06-26T15:00:19.699" v="297" actId="26606"/>
          <ac:spMkLst>
            <pc:docMk/>
            <pc:sldMk cId="3323804857" sldId="256"/>
            <ac:spMk id="2" creationId="{7E4D3525-8A04-8B14-D9A8-D32D1A7CEDAF}"/>
          </ac:spMkLst>
        </pc:spChg>
        <pc:spChg chg="mod">
          <ac:chgData name="Habib Mustafa Koca" userId="d1ab706b8398fef8" providerId="LiveId" clId="{79411883-844D-42A2-9129-127227CAC34F}" dt="2022-06-26T15:00:19.699" v="297" actId="26606"/>
          <ac:spMkLst>
            <pc:docMk/>
            <pc:sldMk cId="3323804857" sldId="256"/>
            <ac:spMk id="3" creationId="{892C7221-B4AE-A273-0355-8035E5D68C40}"/>
          </ac:spMkLst>
        </pc:spChg>
        <pc:spChg chg="add">
          <ac:chgData name="Habib Mustafa Koca" userId="d1ab706b8398fef8" providerId="LiveId" clId="{79411883-844D-42A2-9129-127227CAC34F}" dt="2022-06-26T15:00:19.699" v="297" actId="26606"/>
          <ac:spMkLst>
            <pc:docMk/>
            <pc:sldMk cId="3323804857" sldId="256"/>
            <ac:spMk id="9" creationId="{C1DD1A8A-57D5-4A81-AD04-532B043C5611}"/>
          </ac:spMkLst>
        </pc:spChg>
        <pc:spChg chg="add">
          <ac:chgData name="Habib Mustafa Koca" userId="d1ab706b8398fef8" providerId="LiveId" clId="{79411883-844D-42A2-9129-127227CAC34F}" dt="2022-06-26T15:00:19.699" v="297" actId="26606"/>
          <ac:spMkLst>
            <pc:docMk/>
            <pc:sldMk cId="3323804857" sldId="256"/>
            <ac:spMk id="11" creationId="{007891EC-4501-44ED-A8C8-B11B6DB767AB}"/>
          </ac:spMkLst>
        </pc:spChg>
        <pc:picChg chg="add mod">
          <ac:chgData name="Habib Mustafa Koca" userId="d1ab706b8398fef8" providerId="LiveId" clId="{79411883-844D-42A2-9129-127227CAC34F}" dt="2022-06-26T17:31:41.011" v="1211" actId="1076"/>
          <ac:picMkLst>
            <pc:docMk/>
            <pc:sldMk cId="3323804857" sldId="256"/>
            <ac:picMk id="5" creationId="{FD0E3433-697E-0560-F15C-967A63D61997}"/>
          </ac:picMkLst>
        </pc:picChg>
      </pc:sldChg>
      <pc:sldChg chg="addSp delSp modSp mod setBg">
        <pc:chgData name="Habib Mustafa Koca" userId="d1ab706b8398fef8" providerId="LiveId" clId="{79411883-844D-42A2-9129-127227CAC34F}" dt="2022-06-26T15:03:08.456" v="339" actId="1076"/>
        <pc:sldMkLst>
          <pc:docMk/>
          <pc:sldMk cId="119570228" sldId="257"/>
        </pc:sldMkLst>
        <pc:spChg chg="mod">
          <ac:chgData name="Habib Mustafa Koca" userId="d1ab706b8398fef8" providerId="LiveId" clId="{79411883-844D-42A2-9129-127227CAC34F}" dt="2022-06-26T15:00:47.670" v="303" actId="1076"/>
          <ac:spMkLst>
            <pc:docMk/>
            <pc:sldMk cId="119570228" sldId="257"/>
            <ac:spMk id="2" creationId="{8AA9E732-0513-C7FD-D0A0-8DB45C0E7D92}"/>
          </ac:spMkLst>
        </pc:spChg>
        <pc:spChg chg="mod ord">
          <ac:chgData name="Habib Mustafa Koca" userId="d1ab706b8398fef8" providerId="LiveId" clId="{79411883-844D-42A2-9129-127227CAC34F}" dt="2022-06-26T15:03:08.456" v="339" actId="1076"/>
          <ac:spMkLst>
            <pc:docMk/>
            <pc:sldMk cId="119570228" sldId="257"/>
            <ac:spMk id="3" creationId="{8AD23188-E779-11A5-F443-D592E6534825}"/>
          </ac:spMkLst>
        </pc:spChg>
        <pc:spChg chg="add del mod">
          <ac:chgData name="Habib Mustafa Koca" userId="d1ab706b8398fef8" providerId="LiveId" clId="{79411883-844D-42A2-9129-127227CAC34F}" dt="2022-06-26T14:54:26.096" v="289" actId="21"/>
          <ac:spMkLst>
            <pc:docMk/>
            <pc:sldMk cId="119570228" sldId="257"/>
            <ac:spMk id="5" creationId="{D3BCB180-61C3-855B-AA22-7FCD8D17C03B}"/>
          </ac:spMkLst>
        </pc:spChg>
        <pc:spChg chg="add mod ord">
          <ac:chgData name="Habib Mustafa Koca" userId="d1ab706b8398fef8" providerId="LiveId" clId="{79411883-844D-42A2-9129-127227CAC34F}" dt="2022-06-26T15:02:19.958" v="329" actId="1076"/>
          <ac:spMkLst>
            <pc:docMk/>
            <pc:sldMk cId="119570228" sldId="257"/>
            <ac:spMk id="6" creationId="{2FE6E5B3-50A3-E164-98F0-B1ED5CB46079}"/>
          </ac:spMkLst>
        </pc:spChg>
        <pc:spChg chg="add">
          <ac:chgData name="Habib Mustafa Koca" userId="d1ab706b8398fef8" providerId="LiveId" clId="{79411883-844D-42A2-9129-127227CAC34F}" dt="2022-06-26T15:00:42.955" v="300" actId="26606"/>
          <ac:spMkLst>
            <pc:docMk/>
            <pc:sldMk cId="119570228" sldId="257"/>
            <ac:spMk id="1028" creationId="{F13C74B1-5B17-4795-BED0-7140497B445A}"/>
          </ac:spMkLst>
        </pc:spChg>
        <pc:spChg chg="add">
          <ac:chgData name="Habib Mustafa Koca" userId="d1ab706b8398fef8" providerId="LiveId" clId="{79411883-844D-42A2-9129-127227CAC34F}" dt="2022-06-26T15:00:42.955" v="300" actId="26606"/>
          <ac:spMkLst>
            <pc:docMk/>
            <pc:sldMk cId="119570228" sldId="257"/>
            <ac:spMk id="1029" creationId="{D4974D33-8DC5-464E-8C6D-BE58F0669C17}"/>
          </ac:spMkLst>
        </pc:spChg>
        <pc:spChg chg="add del">
          <ac:chgData name="Habib Mustafa Koca" userId="d1ab706b8398fef8" providerId="LiveId" clId="{79411883-844D-42A2-9129-127227CAC34F}" dt="2022-06-26T14:58:40.175" v="296"/>
          <ac:spMkLst>
            <pc:docMk/>
            <pc:sldMk cId="119570228" sldId="257"/>
            <ac:spMk id="1031" creationId="{F13C74B1-5B17-4795-BED0-7140497B445A}"/>
          </ac:spMkLst>
        </pc:spChg>
        <pc:spChg chg="add del">
          <ac:chgData name="Habib Mustafa Koca" userId="d1ab706b8398fef8" providerId="LiveId" clId="{79411883-844D-42A2-9129-127227CAC34F}" dt="2022-06-26T14:58:40.175" v="296"/>
          <ac:spMkLst>
            <pc:docMk/>
            <pc:sldMk cId="119570228" sldId="257"/>
            <ac:spMk id="1033" creationId="{D4974D33-8DC5-464E-8C6D-BE58F0669C17}"/>
          </ac:spMkLst>
        </pc:spChg>
        <pc:picChg chg="add mod">
          <ac:chgData name="Habib Mustafa Koca" userId="d1ab706b8398fef8" providerId="LiveId" clId="{79411883-844D-42A2-9129-127227CAC34F}" dt="2022-06-26T15:00:42.955" v="300" actId="26606"/>
          <ac:picMkLst>
            <pc:docMk/>
            <pc:sldMk cId="119570228" sldId="257"/>
            <ac:picMk id="1026" creationId="{0A5EFF73-00BB-BACF-F1BF-1C6CC8C8074B}"/>
          </ac:picMkLst>
        </pc:picChg>
      </pc:sldChg>
      <pc:sldChg chg="addSp delSp modSp mod setBg">
        <pc:chgData name="Habib Mustafa Koca" userId="d1ab706b8398fef8" providerId="LiveId" clId="{79411883-844D-42A2-9129-127227CAC34F}" dt="2022-06-27T19:43:14.307" v="3134" actId="20577"/>
        <pc:sldMkLst>
          <pc:docMk/>
          <pc:sldMk cId="4272566944" sldId="258"/>
        </pc:sldMkLst>
        <pc:spChg chg="mod">
          <ac:chgData name="Habib Mustafa Koca" userId="d1ab706b8398fef8" providerId="LiveId" clId="{79411883-844D-42A2-9129-127227CAC34F}" dt="2022-06-26T17:15:50.503" v="806" actId="1076"/>
          <ac:spMkLst>
            <pc:docMk/>
            <pc:sldMk cId="4272566944" sldId="258"/>
            <ac:spMk id="2" creationId="{CB758082-30B1-7DD6-74AA-777E21A7AACA}"/>
          </ac:spMkLst>
        </pc:spChg>
        <pc:spChg chg="mod">
          <ac:chgData name="Habib Mustafa Koca" userId="d1ab706b8398fef8" providerId="LiveId" clId="{79411883-844D-42A2-9129-127227CAC34F}" dt="2022-06-27T19:43:14.307" v="3134" actId="20577"/>
          <ac:spMkLst>
            <pc:docMk/>
            <pc:sldMk cId="4272566944" sldId="258"/>
            <ac:spMk id="3" creationId="{CAF35ADF-172C-A279-3796-A54BBDFD57EE}"/>
          </ac:spMkLst>
        </pc:spChg>
        <pc:spChg chg="del">
          <ac:chgData name="Habib Mustafa Koca" userId="d1ab706b8398fef8" providerId="LiveId" clId="{79411883-844D-42A2-9129-127227CAC34F}" dt="2022-06-26T15:26:50.421" v="348" actId="21"/>
          <ac:spMkLst>
            <pc:docMk/>
            <pc:sldMk cId="4272566944" sldId="258"/>
            <ac:spMk id="4" creationId="{B8261086-94DC-B38C-75E0-DEE475C241C0}"/>
          </ac:spMkLst>
        </pc:spChg>
        <pc:spChg chg="add del">
          <ac:chgData name="Habib Mustafa Koca" userId="d1ab706b8398fef8" providerId="LiveId" clId="{79411883-844D-42A2-9129-127227CAC34F}" dt="2022-06-26T17:15:39.261" v="804" actId="26606"/>
          <ac:spMkLst>
            <pc:docMk/>
            <pc:sldMk cId="4272566944" sldId="258"/>
            <ac:spMk id="17" creationId="{5E39A796-BE83-48B1-B33F-35C4A32AAB57}"/>
          </ac:spMkLst>
        </pc:spChg>
        <pc:spChg chg="add del">
          <ac:chgData name="Habib Mustafa Koca" userId="d1ab706b8398fef8" providerId="LiveId" clId="{79411883-844D-42A2-9129-127227CAC34F}" dt="2022-06-26T17:15:39.261" v="804" actId="26606"/>
          <ac:spMkLst>
            <pc:docMk/>
            <pc:sldMk cId="4272566944" sldId="258"/>
            <ac:spMk id="19" creationId="{72F84B47-E267-4194-8194-831DB7B5547F}"/>
          </ac:spMkLst>
        </pc:spChg>
        <pc:spChg chg="add">
          <ac:chgData name="Habib Mustafa Koca" userId="d1ab706b8398fef8" providerId="LiveId" clId="{79411883-844D-42A2-9129-127227CAC34F}" dt="2022-06-26T17:15:39.261" v="804" actId="26606"/>
          <ac:spMkLst>
            <pc:docMk/>
            <pc:sldMk cId="4272566944" sldId="258"/>
            <ac:spMk id="24" creationId="{C95B82D5-A8BB-45BF-BED8-C7B206892100}"/>
          </ac:spMkLst>
        </pc:spChg>
        <pc:spChg chg="add">
          <ac:chgData name="Habib Mustafa Koca" userId="d1ab706b8398fef8" providerId="LiveId" clId="{79411883-844D-42A2-9129-127227CAC34F}" dt="2022-06-26T17:15:39.261" v="804" actId="26606"/>
          <ac:spMkLst>
            <pc:docMk/>
            <pc:sldMk cId="4272566944" sldId="258"/>
            <ac:spMk id="26" creationId="{296C61EC-FBF4-4216-BE67-6C864D30A01C}"/>
          </ac:spMkLst>
        </pc:spChg>
        <pc:spChg chg="add">
          <ac:chgData name="Habib Mustafa Koca" userId="d1ab706b8398fef8" providerId="LiveId" clId="{79411883-844D-42A2-9129-127227CAC34F}" dt="2022-06-26T17:15:39.261" v="804" actId="26606"/>
          <ac:spMkLst>
            <pc:docMk/>
            <pc:sldMk cId="4272566944" sldId="258"/>
            <ac:spMk id="28" creationId="{39D6C490-0229-4573-9696-B73E5B3A9C33}"/>
          </ac:spMkLst>
        </pc:spChg>
        <pc:picChg chg="add del mod">
          <ac:chgData name="Habib Mustafa Koca" userId="d1ab706b8398fef8" providerId="LiveId" clId="{79411883-844D-42A2-9129-127227CAC34F}" dt="2022-06-26T17:10:43.720" v="668" actId="21"/>
          <ac:picMkLst>
            <pc:docMk/>
            <pc:sldMk cId="4272566944" sldId="258"/>
            <ac:picMk id="6" creationId="{E96F6385-01D1-349A-8C6E-6E53AA0F4EF1}"/>
          </ac:picMkLst>
        </pc:picChg>
        <pc:picChg chg="add del mod">
          <ac:chgData name="Habib Mustafa Koca" userId="d1ab706b8398fef8" providerId="LiveId" clId="{79411883-844D-42A2-9129-127227CAC34F}" dt="2022-06-26T16:37:57.187" v="514" actId="21"/>
          <ac:picMkLst>
            <pc:docMk/>
            <pc:sldMk cId="4272566944" sldId="258"/>
            <ac:picMk id="8" creationId="{D4019E12-D136-4CC4-10F1-A99EDAAF60FF}"/>
          </ac:picMkLst>
        </pc:picChg>
        <pc:picChg chg="add del mod">
          <ac:chgData name="Habib Mustafa Koca" userId="d1ab706b8398fef8" providerId="LiveId" clId="{79411883-844D-42A2-9129-127227CAC34F}" dt="2022-06-26T17:09:35.351" v="598" actId="21"/>
          <ac:picMkLst>
            <pc:docMk/>
            <pc:sldMk cId="4272566944" sldId="258"/>
            <ac:picMk id="10" creationId="{C58292BD-C924-AB29-E1EE-FBF20CC6DABC}"/>
          </ac:picMkLst>
        </pc:picChg>
        <pc:picChg chg="add mod">
          <ac:chgData name="Habib Mustafa Koca" userId="d1ab706b8398fef8" providerId="LiveId" clId="{79411883-844D-42A2-9129-127227CAC34F}" dt="2022-06-26T17:15:39.261" v="804" actId="26606"/>
          <ac:picMkLst>
            <pc:docMk/>
            <pc:sldMk cId="4272566944" sldId="258"/>
            <ac:picMk id="12" creationId="{D3863500-961F-EF02-9095-99B8EE298011}"/>
          </ac:picMkLst>
        </pc:picChg>
        <pc:picChg chg="add del mod">
          <ac:chgData name="Habib Mustafa Koca" userId="d1ab706b8398fef8" providerId="LiveId" clId="{79411883-844D-42A2-9129-127227CAC34F}" dt="2022-06-26T17:20:02.982" v="1145" actId="21"/>
          <ac:picMkLst>
            <pc:docMk/>
            <pc:sldMk cId="4272566944" sldId="258"/>
            <ac:picMk id="14" creationId="{6616172E-EBFD-3A11-CF0B-543F37B08250}"/>
          </ac:picMkLst>
        </pc:picChg>
        <pc:picChg chg="add mod">
          <ac:chgData name="Habib Mustafa Koca" userId="d1ab706b8398fef8" providerId="LiveId" clId="{79411883-844D-42A2-9129-127227CAC34F}" dt="2022-06-26T17:20:30.617" v="1149" actId="1076"/>
          <ac:picMkLst>
            <pc:docMk/>
            <pc:sldMk cId="4272566944" sldId="258"/>
            <ac:picMk id="16" creationId="{71A645B1-53DF-4E9B-018B-E8A60E1B1572}"/>
          </ac:picMkLst>
        </pc:picChg>
        <pc:picChg chg="add del mod">
          <ac:chgData name="Habib Mustafa Koca" userId="d1ab706b8398fef8" providerId="LiveId" clId="{79411883-844D-42A2-9129-127227CAC34F}" dt="2022-06-26T17:20:10.214" v="1147" actId="21"/>
          <ac:picMkLst>
            <pc:docMk/>
            <pc:sldMk cId="4272566944" sldId="258"/>
            <ac:picMk id="20" creationId="{38DCBE92-6C5B-E84B-C060-0A672EF39738}"/>
          </ac:picMkLst>
        </pc:picChg>
      </pc:sldChg>
      <pc:sldChg chg="addSp delSp modSp mod">
        <pc:chgData name="Habib Mustafa Koca" userId="d1ab706b8398fef8" providerId="LiveId" clId="{79411883-844D-42A2-9129-127227CAC34F}" dt="2022-06-27T19:47:22.584" v="3225" actId="20577"/>
        <pc:sldMkLst>
          <pc:docMk/>
          <pc:sldMk cId="575594753" sldId="259"/>
        </pc:sldMkLst>
        <pc:spChg chg="mod">
          <ac:chgData name="Habib Mustafa Koca" userId="d1ab706b8398fef8" providerId="LiveId" clId="{79411883-844D-42A2-9129-127227CAC34F}" dt="2022-06-27T19:30:22.666" v="3018" actId="404"/>
          <ac:spMkLst>
            <pc:docMk/>
            <pc:sldMk cId="575594753" sldId="259"/>
            <ac:spMk id="2" creationId="{010EBFE8-A4FC-632C-E5F6-C742CE408EE5}"/>
          </ac:spMkLst>
        </pc:spChg>
        <pc:spChg chg="mod ord">
          <ac:chgData name="Habib Mustafa Koca" userId="d1ab706b8398fef8" providerId="LiveId" clId="{79411883-844D-42A2-9129-127227CAC34F}" dt="2022-06-27T19:47:22.584" v="3225" actId="20577"/>
          <ac:spMkLst>
            <pc:docMk/>
            <pc:sldMk cId="575594753" sldId="259"/>
            <ac:spMk id="3" creationId="{76603014-DDD2-8326-02C5-53F75247C522}"/>
          </ac:spMkLst>
        </pc:spChg>
        <pc:spChg chg="del mod">
          <ac:chgData name="Habib Mustafa Koca" userId="d1ab706b8398fef8" providerId="LiveId" clId="{79411883-844D-42A2-9129-127227CAC34F}" dt="2022-06-27T17:52:39.304" v="1306" actId="21"/>
          <ac:spMkLst>
            <pc:docMk/>
            <pc:sldMk cId="575594753" sldId="259"/>
            <ac:spMk id="4" creationId="{1AB309CF-4DE1-F90C-3531-A9FF0F567026}"/>
          </ac:spMkLst>
        </pc:spChg>
        <pc:spChg chg="add mod">
          <ac:chgData name="Habib Mustafa Koca" userId="d1ab706b8398fef8" providerId="LiveId" clId="{79411883-844D-42A2-9129-127227CAC34F}" dt="2022-06-27T18:03:28.071" v="1616" actId="208"/>
          <ac:spMkLst>
            <pc:docMk/>
            <pc:sldMk cId="575594753" sldId="259"/>
            <ac:spMk id="6" creationId="{73B0E883-5713-ABFC-298A-E84618002CBC}"/>
          </ac:spMkLst>
        </pc:spChg>
        <pc:spChg chg="add">
          <ac:chgData name="Habib Mustafa Koca" userId="d1ab706b8398fef8" providerId="LiveId" clId="{79411883-844D-42A2-9129-127227CAC34F}" dt="2022-06-27T18:02:41.346" v="1610" actId="26606"/>
          <ac:spMkLst>
            <pc:docMk/>
            <pc:sldMk cId="575594753" sldId="259"/>
            <ac:spMk id="14" creationId="{F13C74B1-5B17-4795-BED0-7140497B445A}"/>
          </ac:spMkLst>
        </pc:spChg>
        <pc:spChg chg="add">
          <ac:chgData name="Habib Mustafa Koca" userId="d1ab706b8398fef8" providerId="LiveId" clId="{79411883-844D-42A2-9129-127227CAC34F}" dt="2022-06-27T18:02:41.346" v="1610" actId="26606"/>
          <ac:spMkLst>
            <pc:docMk/>
            <pc:sldMk cId="575594753" sldId="259"/>
            <ac:spMk id="16" creationId="{D4974D33-8DC5-464E-8C6D-BE58F0669C17}"/>
          </ac:spMkLst>
        </pc:spChg>
        <pc:picChg chg="mod">
          <ac:chgData name="Habib Mustafa Koca" userId="d1ab706b8398fef8" providerId="LiveId" clId="{79411883-844D-42A2-9129-127227CAC34F}" dt="2022-06-27T18:02:41.346" v="1610" actId="26606"/>
          <ac:picMkLst>
            <pc:docMk/>
            <pc:sldMk cId="575594753" sldId="259"/>
            <ac:picMk id="5" creationId="{BDE5A2AE-A166-C96D-FF1D-DF8DF8C32FAF}"/>
          </ac:picMkLst>
        </pc:picChg>
        <pc:cxnChg chg="del">
          <ac:chgData name="Habib Mustafa Koca" userId="d1ab706b8398fef8" providerId="LiveId" clId="{79411883-844D-42A2-9129-127227CAC34F}" dt="2022-06-27T18:02:41.346" v="1610" actId="26606"/>
          <ac:cxnSpMkLst>
            <pc:docMk/>
            <pc:sldMk cId="575594753" sldId="259"/>
            <ac:cxnSpMk id="9" creationId="{A7F400EE-A8A5-48AF-B4D6-291B52C6F0B0}"/>
          </ac:cxnSpMkLst>
        </pc:cxnChg>
      </pc:sldChg>
      <pc:sldChg chg="addSp delSp modSp mod setBg setClrOvrMap">
        <pc:chgData name="Habib Mustafa Koca" userId="d1ab706b8398fef8" providerId="LiveId" clId="{79411883-844D-42A2-9129-127227CAC34F}" dt="2022-06-27T19:31:02.642" v="3035" actId="113"/>
        <pc:sldMkLst>
          <pc:docMk/>
          <pc:sldMk cId="3237290991" sldId="260"/>
        </pc:sldMkLst>
        <pc:spChg chg="mod">
          <ac:chgData name="Habib Mustafa Koca" userId="d1ab706b8398fef8" providerId="LiveId" clId="{79411883-844D-42A2-9129-127227CAC34F}" dt="2022-06-26T16:17:26.831" v="434" actId="26606"/>
          <ac:spMkLst>
            <pc:docMk/>
            <pc:sldMk cId="3237290991" sldId="260"/>
            <ac:spMk id="2" creationId="{6CE55C52-D0BE-BA84-2F56-85D178C1B2E1}"/>
          </ac:spMkLst>
        </pc:spChg>
        <pc:spChg chg="mod">
          <ac:chgData name="Habib Mustafa Koca" userId="d1ab706b8398fef8" providerId="LiveId" clId="{79411883-844D-42A2-9129-127227CAC34F}" dt="2022-06-26T17:33:52.661" v="1235" actId="20578"/>
          <ac:spMkLst>
            <pc:docMk/>
            <pc:sldMk cId="3237290991" sldId="260"/>
            <ac:spMk id="3" creationId="{022020BA-3E12-7C3D-E50F-80CEFF547CB4}"/>
          </ac:spMkLst>
        </pc:spChg>
        <pc:spChg chg="mod">
          <ac:chgData name="Habib Mustafa Koca" userId="d1ab706b8398fef8" providerId="LiveId" clId="{79411883-844D-42A2-9129-127227CAC34F}" dt="2022-06-27T19:31:02.642" v="3035" actId="113"/>
          <ac:spMkLst>
            <pc:docMk/>
            <pc:sldMk cId="3237290991" sldId="260"/>
            <ac:spMk id="5" creationId="{65390486-4AE3-8A2F-F27A-09CF9EFB3516}"/>
          </ac:spMkLst>
        </pc:spChg>
        <pc:spChg chg="mod">
          <ac:chgData name="Habib Mustafa Koca" userId="d1ab706b8398fef8" providerId="LiveId" clId="{79411883-844D-42A2-9129-127227CAC34F}" dt="2022-06-27T19:30:49.985" v="3028" actId="1076"/>
          <ac:spMkLst>
            <pc:docMk/>
            <pc:sldMk cId="3237290991" sldId="260"/>
            <ac:spMk id="6" creationId="{5EE0DB86-88D1-446D-1111-0A04ACB6AD4F}"/>
          </ac:spMkLst>
        </pc:spChg>
        <pc:spChg chg="add">
          <ac:chgData name="Habib Mustafa Koca" userId="d1ab706b8398fef8" providerId="LiveId" clId="{79411883-844D-42A2-9129-127227CAC34F}" dt="2022-06-26T16:17:26.831" v="434" actId="26606"/>
          <ac:spMkLst>
            <pc:docMk/>
            <pc:sldMk cId="3237290991" sldId="260"/>
            <ac:spMk id="12" creationId="{9228552E-C8B1-4A80-8448-0787CE0FC704}"/>
          </ac:spMkLst>
        </pc:spChg>
        <pc:picChg chg="mod">
          <ac:chgData name="Habib Mustafa Koca" userId="d1ab706b8398fef8" providerId="LiveId" clId="{79411883-844D-42A2-9129-127227CAC34F}" dt="2022-06-27T19:27:10.868" v="2890" actId="1076"/>
          <ac:picMkLst>
            <pc:docMk/>
            <pc:sldMk cId="3237290991" sldId="260"/>
            <ac:picMk id="2" creationId="{1E0A505D-8931-45E0-9EFD-E51305021B86}"/>
          </ac:picMkLst>
        </pc:picChg>
        <pc:picChg chg="mod ord">
          <ac:chgData name="Habib Mustafa Koca" userId="d1ab706b8398fef8" providerId="LiveId" clId="{79411883-844D-42A2-9129-127227CAC34F}" dt="2022-06-27T19:30:56.909" v="3031" actId="1076"/>
          <ac:picMkLst>
            <pc:docMk/>
            <pc:sldMk cId="3237290991" sldId="260"/>
            <ac:picMk id="7" creationId="{31B1F8A9-0238-41C0-F980-8C9C19EA9353}"/>
          </ac:picMkLst>
        </pc:picChg>
        <pc:picChg chg="mod">
          <ac:chgData name="Habib Mustafa Koca" userId="d1ab706b8398fef8" providerId="LiveId" clId="{79411883-844D-42A2-9129-127227CAC34F}" dt="2022-06-27T19:27:13.942" v="2892" actId="1076"/>
          <ac:picMkLst>
            <pc:docMk/>
            <pc:sldMk cId="3237290991" sldId="260"/>
            <ac:picMk id="8" creationId="{8FC8F025-6FEF-3351-A5D5-0976ED1C3314}"/>
          </ac:picMkLst>
        </pc:picChg>
        <pc:picChg chg="mod">
          <ac:chgData name="Habib Mustafa Koca" userId="d1ab706b8398fef8" providerId="LiveId" clId="{79411883-844D-42A2-9129-127227CAC34F}" dt="2022-06-27T19:29:33.614" v="3015" actId="1076"/>
          <ac:picMkLst>
            <pc:docMk/>
            <pc:sldMk cId="3237290991" sldId="260"/>
            <ac:picMk id="9" creationId="{F3B178E9-8066-FB81-ECA6-31509A1D519B}"/>
          </ac:picMkLst>
        </pc:picChg>
        <pc:cxnChg chg="del">
          <ac:chgData name="Habib Mustafa Koca" userId="d1ab706b8398fef8" providerId="LiveId" clId="{79411883-844D-42A2-9129-127227CAC34F}" dt="2022-06-27T19:19:49.246" v="2638" actId="478"/>
          <ac:cxnSpMkLst>
            <pc:docMk/>
            <pc:sldMk cId="3237290991" sldId="260"/>
            <ac:cxnSpMk id="4" creationId="{6399CFAA-B578-F989-9138-B1AE200A13BB}"/>
          </ac:cxnSpMkLst>
        </pc:cxnChg>
        <pc:cxnChg chg="add mod">
          <ac:chgData name="Habib Mustafa Koca" userId="d1ab706b8398fef8" providerId="LiveId" clId="{79411883-844D-42A2-9129-127227CAC34F}" dt="2022-06-27T19:27:17.422" v="2893" actId="1076"/>
          <ac:cxnSpMkLst>
            <pc:docMk/>
            <pc:sldMk cId="3237290991" sldId="260"/>
            <ac:cxnSpMk id="11" creationId="{B603DB02-680A-66A3-4EBE-9A14C9CA5E51}"/>
          </ac:cxnSpMkLst>
        </pc:cxnChg>
        <pc:cxnChg chg="add mod">
          <ac:chgData name="Habib Mustafa Koca" userId="d1ab706b8398fef8" providerId="LiveId" clId="{79411883-844D-42A2-9129-127227CAC34F}" dt="2022-06-27T19:27:29.326" v="2896" actId="1076"/>
          <ac:cxnSpMkLst>
            <pc:docMk/>
            <pc:sldMk cId="3237290991" sldId="260"/>
            <ac:cxnSpMk id="13" creationId="{58689386-BAA1-490A-A460-F60D3B2BF7DA}"/>
          </ac:cxnSpMkLst>
        </pc:cxnChg>
      </pc:sldChg>
      <pc:sldChg chg="modSp mod">
        <pc:chgData name="Habib Mustafa Koca" userId="d1ab706b8398fef8" providerId="LiveId" clId="{79411883-844D-42A2-9129-127227CAC34F}" dt="2022-06-27T19:52:40.627" v="3294" actId="20577"/>
        <pc:sldMkLst>
          <pc:docMk/>
          <pc:sldMk cId="523417131" sldId="261"/>
        </pc:sldMkLst>
        <pc:spChg chg="mod">
          <ac:chgData name="Habib Mustafa Koca" userId="d1ab706b8398fef8" providerId="LiveId" clId="{79411883-844D-42A2-9129-127227CAC34F}" dt="2022-06-27T19:52:40.627" v="3294" actId="20577"/>
          <ac:spMkLst>
            <pc:docMk/>
            <pc:sldMk cId="523417131" sldId="261"/>
            <ac:spMk id="6" creationId="{425760F1-7507-C55B-9808-2C88EBD682B9}"/>
          </ac:spMkLst>
        </pc:spChg>
      </pc:sldChg>
      <pc:sldChg chg="addSp delSp modSp mod">
        <pc:chgData name="Habib Mustafa Koca" userId="d1ab706b8398fef8" providerId="LiveId" clId="{79411883-844D-42A2-9129-127227CAC34F}" dt="2022-06-27T17:56:44.816" v="1523" actId="12"/>
        <pc:sldMkLst>
          <pc:docMk/>
          <pc:sldMk cId="644340938" sldId="262"/>
        </pc:sldMkLst>
        <pc:spChg chg="mod">
          <ac:chgData name="Habib Mustafa Koca" userId="d1ab706b8398fef8" providerId="LiveId" clId="{79411883-844D-42A2-9129-127227CAC34F}" dt="2022-06-27T17:56:44.816" v="1523" actId="12"/>
          <ac:spMkLst>
            <pc:docMk/>
            <pc:sldMk cId="644340938" sldId="262"/>
            <ac:spMk id="3" creationId="{ECA3797E-97ED-8245-3040-E9E8D1FC4895}"/>
          </ac:spMkLst>
        </pc:spChg>
        <pc:spChg chg="add del mod">
          <ac:chgData name="Habib Mustafa Koca" userId="d1ab706b8398fef8" providerId="LiveId" clId="{79411883-844D-42A2-9129-127227CAC34F}" dt="2022-06-27T17:54:48.642" v="1336" actId="478"/>
          <ac:spMkLst>
            <pc:docMk/>
            <pc:sldMk cId="644340938" sldId="262"/>
            <ac:spMk id="8" creationId="{126F5280-E421-9D95-EFB0-13BA07F9970A}"/>
          </ac:spMkLst>
        </pc:spChg>
      </pc:sldChg>
      <pc:sldChg chg="modSp mod">
        <pc:chgData name="Habib Mustafa Koca" userId="d1ab706b8398fef8" providerId="LiveId" clId="{79411883-844D-42A2-9129-127227CAC34F}" dt="2022-06-27T19:56:06.231" v="3320" actId="15"/>
        <pc:sldMkLst>
          <pc:docMk/>
          <pc:sldMk cId="1451825592" sldId="263"/>
        </pc:sldMkLst>
        <pc:spChg chg="mod">
          <ac:chgData name="Habib Mustafa Koca" userId="d1ab706b8398fef8" providerId="LiveId" clId="{79411883-844D-42A2-9129-127227CAC34F}" dt="2022-06-27T19:56:06.231" v="3320" actId="15"/>
          <ac:spMkLst>
            <pc:docMk/>
            <pc:sldMk cId="1451825592" sldId="263"/>
            <ac:spMk id="13" creationId="{931FA565-C67C-080F-1AAC-46B9EB3E10BC}"/>
          </ac:spMkLst>
        </pc:spChg>
      </pc:sldChg>
      <pc:sldChg chg="add del">
        <pc:chgData name="Habib Mustafa Koca" userId="d1ab706b8398fef8" providerId="LiveId" clId="{79411883-844D-42A2-9129-127227CAC34F}" dt="2022-06-26T17:14:44.135" v="799" actId="2890"/>
        <pc:sldMkLst>
          <pc:docMk/>
          <pc:sldMk cId="931147423" sldId="264"/>
        </pc:sldMkLst>
      </pc:sldChg>
      <pc:sldChg chg="modSp mod">
        <pc:chgData name="Habib Mustafa Koca" userId="d1ab706b8398fef8" providerId="LiveId" clId="{79411883-844D-42A2-9129-127227CAC34F}" dt="2022-06-27T19:51:29.486" v="3267" actId="313"/>
        <pc:sldMkLst>
          <pc:docMk/>
          <pc:sldMk cId="2804555462" sldId="264"/>
        </pc:sldMkLst>
        <pc:spChg chg="mod">
          <ac:chgData name="Habib Mustafa Koca" userId="d1ab706b8398fef8" providerId="LiveId" clId="{79411883-844D-42A2-9129-127227CAC34F}" dt="2022-06-27T19:30:31.501" v="3020" actId="1076"/>
          <ac:spMkLst>
            <pc:docMk/>
            <pc:sldMk cId="2804555462" sldId="264"/>
            <ac:spMk id="2" creationId="{8BDD5862-D07B-96A4-8F7F-A85BA88CF534}"/>
          </ac:spMkLst>
        </pc:spChg>
        <pc:spChg chg="mod">
          <ac:chgData name="Habib Mustafa Koca" userId="d1ab706b8398fef8" providerId="LiveId" clId="{79411883-844D-42A2-9129-127227CAC34F}" dt="2022-06-27T19:51:29.486" v="3267" actId="313"/>
          <ac:spMkLst>
            <pc:docMk/>
            <pc:sldMk cId="2804555462" sldId="264"/>
            <ac:spMk id="3" creationId="{16784566-8322-B2B9-8697-733716C0D535}"/>
          </ac:spMkLst>
        </pc:spChg>
        <pc:picChg chg="mod">
          <ac:chgData name="Habib Mustafa Koca" userId="d1ab706b8398fef8" providerId="LiveId" clId="{79411883-844D-42A2-9129-127227CAC34F}" dt="2022-06-27T19:08:09.666" v="2635" actId="14100"/>
          <ac:picMkLst>
            <pc:docMk/>
            <pc:sldMk cId="2804555462" sldId="264"/>
            <ac:picMk id="4" creationId="{5C4317D2-EABB-3441-58A9-87D509604A35}"/>
          </ac:picMkLst>
        </pc:picChg>
      </pc:sldChg>
      <pc:sldChg chg="addSp delSp modSp mod ord delDesignElem chgLayout">
        <pc:chgData name="Habib Mustafa Koca" userId="d1ab706b8398fef8" providerId="LiveId" clId="{79411883-844D-42A2-9129-127227CAC34F}" dt="2022-06-27T19:05:04.816" v="2498" actId="26606"/>
        <pc:sldMkLst>
          <pc:docMk/>
          <pc:sldMk cId="2878552435" sldId="265"/>
        </pc:sldMkLst>
        <pc:spChg chg="mod or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2" creationId="{866D2AF2-9258-1A3D-AAA1-37594AABB0C9}"/>
          </ac:spMkLst>
        </pc:spChg>
        <pc:spChg chg="ad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8" creationId="{F2E5A8E1-2A22-48D0-9556-E21648FA1EAC}"/>
          </ac:spMkLst>
        </pc:spChg>
        <pc:spChg chg="ad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9" creationId="{92AA2300-0FA6-4328-9BD8-1D67925C0BD6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10" creationId="{B3B9B511-7FF9-B13F-AF23-851256F9B0FB}"/>
          </ac:spMkLst>
        </pc:spChg>
        <pc:spChg chg="ad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11" creationId="{C4051FED-CF0D-4DDD-A9BB-E58FEEFE7C46}"/>
          </ac:spMkLst>
        </pc:spChg>
        <pc:spChg chg="ad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12" creationId="{D3E1FE85-D0BF-41D3-8B85-04776368E1F0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13" creationId="{C99A8FB7-A79B-4BC9-9D56-B79587F6AA3E}"/>
          </ac:spMkLst>
        </pc:spChg>
        <pc:spChg chg="ad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14" creationId="{1072B470-1E76-42B5-86EA-1FB0F881D7EF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15" creationId="{B6114379-CEF2-4927-BEAC-763037C09A9E}"/>
          </ac:spMkLst>
        </pc:spChg>
        <pc:spChg chg="add">
          <ac:chgData name="Habib Mustafa Koca" userId="d1ab706b8398fef8" providerId="LiveId" clId="{79411883-844D-42A2-9129-127227CAC34F}" dt="2022-06-27T19:05:04.816" v="2498" actId="26606"/>
          <ac:spMkLst>
            <pc:docMk/>
            <pc:sldMk cId="2878552435" sldId="265"/>
            <ac:spMk id="16" creationId="{DDD8B025-3845-4DEF-98B6-7C0BF531DB78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17" creationId="{B23893E2-3349-46D7-A7AA-B9E447957FB1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19" creationId="{C14C23C8-0D86-4D9E-A9C7-76291675C442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21" creationId="{2B7592FE-10D1-4664-B623-353F47C8DF7F}"/>
          </ac:spMkLst>
        </pc:spChg>
        <pc:spChg chg="del">
          <ac:chgData name="Habib Mustafa Koca" userId="d1ab706b8398fef8" providerId="LiveId" clId="{79411883-844D-42A2-9129-127227CAC34F}" dt="2022-06-27T19:04:57.579" v="2497" actId="700"/>
          <ac:spMkLst>
            <pc:docMk/>
            <pc:sldMk cId="2878552435" sldId="265"/>
            <ac:spMk id="23" creationId="{32248578-C6EF-47FB-8B88-AD65C27452B1}"/>
          </ac:spMkLst>
        </pc:spChg>
        <pc:picChg chg="mod ord">
          <ac:chgData name="Habib Mustafa Koca" userId="d1ab706b8398fef8" providerId="LiveId" clId="{79411883-844D-42A2-9129-127227CAC34F}" dt="2022-06-27T19:05:04.816" v="2498" actId="26606"/>
          <ac:picMkLst>
            <pc:docMk/>
            <pc:sldMk cId="2878552435" sldId="265"/>
            <ac:picMk id="4" creationId="{A39790A0-3373-91EC-6F59-8734D8AACA4D}"/>
          </ac:picMkLst>
        </pc:picChg>
        <pc:picChg chg="mod">
          <ac:chgData name="Habib Mustafa Koca" userId="d1ab706b8398fef8" providerId="LiveId" clId="{79411883-844D-42A2-9129-127227CAC34F}" dt="2022-06-27T19:05:04.816" v="2498" actId="26606"/>
          <ac:picMkLst>
            <pc:docMk/>
            <pc:sldMk cId="2878552435" sldId="265"/>
            <ac:picMk id="5" creationId="{864DC3F0-C2D2-2DBF-CCF4-CBBA20375549}"/>
          </ac:picMkLst>
        </pc:picChg>
        <pc:picChg chg="mod">
          <ac:chgData name="Habib Mustafa Koca" userId="d1ab706b8398fef8" providerId="LiveId" clId="{79411883-844D-42A2-9129-127227CAC34F}" dt="2022-06-27T19:05:04.816" v="2498" actId="26606"/>
          <ac:picMkLst>
            <pc:docMk/>
            <pc:sldMk cId="2878552435" sldId="265"/>
            <ac:picMk id="6" creationId="{F840F888-068E-9C73-E1F2-F8680BE6056A}"/>
          </ac:picMkLst>
        </pc:picChg>
      </pc:sldChg>
      <pc:sldChg chg="modSp mod">
        <pc:chgData name="Habib Mustafa Koca" userId="d1ab706b8398fef8" providerId="LiveId" clId="{79411883-844D-42A2-9129-127227CAC34F}" dt="2022-06-27T18:46:33.022" v="2227" actId="1076"/>
        <pc:sldMkLst>
          <pc:docMk/>
          <pc:sldMk cId="3648700603" sldId="266"/>
        </pc:sldMkLst>
        <pc:spChg chg="mod">
          <ac:chgData name="Habib Mustafa Koca" userId="d1ab706b8398fef8" providerId="LiveId" clId="{79411883-844D-42A2-9129-127227CAC34F}" dt="2022-06-27T18:46:33.022" v="2227" actId="1076"/>
          <ac:spMkLst>
            <pc:docMk/>
            <pc:sldMk cId="3648700603" sldId="266"/>
            <ac:spMk id="6" creationId="{3743EBE0-0E50-6F63-7686-DF85CF7D025F}"/>
          </ac:spMkLst>
        </pc:spChg>
        <pc:spChg chg="mod">
          <ac:chgData name="Habib Mustafa Koca" userId="d1ab706b8398fef8" providerId="LiveId" clId="{79411883-844D-42A2-9129-127227CAC34F}" dt="2022-06-27T18:46:08.736" v="2221" actId="688"/>
          <ac:spMkLst>
            <pc:docMk/>
            <pc:sldMk cId="3648700603" sldId="266"/>
            <ac:spMk id="9" creationId="{4CDF049C-77A2-E2E0-78B7-B3FB19CF6F74}"/>
          </ac:spMkLst>
        </pc:spChg>
        <pc:spChg chg="mod">
          <ac:chgData name="Habib Mustafa Koca" userId="d1ab706b8398fef8" providerId="LiveId" clId="{79411883-844D-42A2-9129-127227CAC34F}" dt="2022-06-27T17:54:04.923" v="1315" actId="20577"/>
          <ac:spMkLst>
            <pc:docMk/>
            <pc:sldMk cId="3648700603" sldId="266"/>
            <ac:spMk id="32" creationId="{06386BA4-6934-16AD-541D-0F09FEE6BC83}"/>
          </ac:spMkLst>
        </pc:spChg>
      </pc:sldChg>
      <pc:sldChg chg="addSp delSp modSp new mod setBg modClrScheme setClrOvrMap chgLayout">
        <pc:chgData name="Habib Mustafa Koca" userId="d1ab706b8398fef8" providerId="LiveId" clId="{79411883-844D-42A2-9129-127227CAC34F}" dt="2022-06-27T17:25:56.602" v="1291" actId="26606"/>
        <pc:sldMkLst>
          <pc:docMk/>
          <pc:sldMk cId="1955935137" sldId="268"/>
        </pc:sldMkLst>
        <pc:spChg chg="del mod ord">
          <ac:chgData name="Habib Mustafa Koca" userId="d1ab706b8398fef8" providerId="LiveId" clId="{79411883-844D-42A2-9129-127227CAC34F}" dt="2022-06-27T17:23:10.791" v="1237" actId="700"/>
          <ac:spMkLst>
            <pc:docMk/>
            <pc:sldMk cId="1955935137" sldId="268"/>
            <ac:spMk id="2" creationId="{309C023F-9556-B3DF-E5C0-537818D08AFB}"/>
          </ac:spMkLst>
        </pc:spChg>
        <pc:spChg chg="del mod ord">
          <ac:chgData name="Habib Mustafa Koca" userId="d1ab706b8398fef8" providerId="LiveId" clId="{79411883-844D-42A2-9129-127227CAC34F}" dt="2022-06-27T17:23:10.791" v="1237" actId="700"/>
          <ac:spMkLst>
            <pc:docMk/>
            <pc:sldMk cId="1955935137" sldId="268"/>
            <ac:spMk id="3" creationId="{51CC9CC7-CFE3-FEEF-5ACA-795D75853618}"/>
          </ac:spMkLst>
        </pc:spChg>
        <pc:spChg chg="add mod ord">
          <ac:chgData name="Habib Mustafa Koca" userId="d1ab706b8398fef8" providerId="LiveId" clId="{79411883-844D-42A2-9129-127227CAC34F}" dt="2022-06-27T17:25:56.602" v="1291" actId="26606"/>
          <ac:spMkLst>
            <pc:docMk/>
            <pc:sldMk cId="1955935137" sldId="268"/>
            <ac:spMk id="4" creationId="{1B13D74D-1FC2-163C-32F4-8C2B26B73DCF}"/>
          </ac:spMkLst>
        </pc:spChg>
        <pc:spChg chg="add mod ord">
          <ac:chgData name="Habib Mustafa Koca" userId="d1ab706b8398fef8" providerId="LiveId" clId="{79411883-844D-42A2-9129-127227CAC34F}" dt="2022-06-27T17:25:56.602" v="1291" actId="26606"/>
          <ac:spMkLst>
            <pc:docMk/>
            <pc:sldMk cId="1955935137" sldId="268"/>
            <ac:spMk id="5" creationId="{DD263A00-261C-D118-386C-B31784CE3351}"/>
          </ac:spMkLst>
        </pc:spChg>
        <pc:spChg chg="add del mod">
          <ac:chgData name="Habib Mustafa Koca" userId="d1ab706b8398fef8" providerId="LiveId" clId="{79411883-844D-42A2-9129-127227CAC34F}" dt="2022-06-27T17:25:40.252" v="1289" actId="21"/>
          <ac:spMkLst>
            <pc:docMk/>
            <pc:sldMk cId="1955935137" sldId="268"/>
            <ac:spMk id="7" creationId="{84937A7B-C091-1323-FB94-699D459D13E9}"/>
          </ac:spMkLst>
        </pc:spChg>
        <pc:spChg chg="add">
          <ac:chgData name="Habib Mustafa Koca" userId="d1ab706b8398fef8" providerId="LiveId" clId="{79411883-844D-42A2-9129-127227CAC34F}" dt="2022-06-27T17:25:56.602" v="1291" actId="26606"/>
          <ac:spMkLst>
            <pc:docMk/>
            <pc:sldMk cId="1955935137" sldId="268"/>
            <ac:spMk id="1031" creationId="{6F40FBDA-CEB1-40F0-9AB9-BD9C402D70FE}"/>
          </ac:spMkLst>
        </pc:spChg>
        <pc:spChg chg="add">
          <ac:chgData name="Habib Mustafa Koca" userId="d1ab706b8398fef8" providerId="LiveId" clId="{79411883-844D-42A2-9129-127227CAC34F}" dt="2022-06-27T17:25:56.602" v="1291" actId="26606"/>
          <ac:spMkLst>
            <pc:docMk/>
            <pc:sldMk cId="1955935137" sldId="268"/>
            <ac:spMk id="1033" creationId="{0344D4FE-ABEF-4230-9E4E-AD5782FC78AC}"/>
          </ac:spMkLst>
        </pc:spChg>
        <pc:spChg chg="add">
          <ac:chgData name="Habib Mustafa Koca" userId="d1ab706b8398fef8" providerId="LiveId" clId="{79411883-844D-42A2-9129-127227CAC34F}" dt="2022-06-27T17:25:56.602" v="1291" actId="26606"/>
          <ac:spMkLst>
            <pc:docMk/>
            <pc:sldMk cId="1955935137" sldId="268"/>
            <ac:spMk id="1035" creationId="{9325F979-D3F9-4926-81B7-7ACCB31A501B}"/>
          </ac:spMkLst>
        </pc:spChg>
        <pc:picChg chg="add mod ord">
          <ac:chgData name="Habib Mustafa Koca" userId="d1ab706b8398fef8" providerId="LiveId" clId="{79411883-844D-42A2-9129-127227CAC34F}" dt="2022-06-27T17:25:56.602" v="1291" actId="26606"/>
          <ac:picMkLst>
            <pc:docMk/>
            <pc:sldMk cId="1955935137" sldId="268"/>
            <ac:picMk id="1026" creationId="{35DCE2D1-739D-757A-9440-11ED0F103E7B}"/>
          </ac:picMkLst>
        </pc:picChg>
      </pc:sldChg>
      <pc:sldChg chg="modSp mod">
        <pc:chgData name="Habib Mustafa Koca" userId="d1ab706b8398fef8" providerId="LiveId" clId="{79411883-844D-42A2-9129-127227CAC34F}" dt="2022-06-27T19:35:21.668" v="3100" actId="20577"/>
        <pc:sldMkLst>
          <pc:docMk/>
          <pc:sldMk cId="2460323176" sldId="269"/>
        </pc:sldMkLst>
        <pc:spChg chg="mod">
          <ac:chgData name="Habib Mustafa Koca" userId="d1ab706b8398fef8" providerId="LiveId" clId="{79411883-844D-42A2-9129-127227CAC34F}" dt="2022-06-27T19:35:21.668" v="3100" actId="20577"/>
          <ac:spMkLst>
            <pc:docMk/>
            <pc:sldMk cId="2460323176" sldId="269"/>
            <ac:spMk id="32" creationId="{06386BA4-6934-16AD-541D-0F09FEE6BC83}"/>
          </ac:spMkLst>
        </pc:spChg>
      </pc:sldChg>
    </pc:docChg>
  </pc:docChgLst>
  <pc:docChgLst>
    <pc:chgData name="Gastbenutzer" providerId="Windows Live" clId="Web-{2FB21ABF-A0C4-469C-8F94-34E52D90710A}"/>
    <pc:docChg chg="modSld">
      <pc:chgData name="Gastbenutzer" userId="" providerId="Windows Live" clId="Web-{2FB21ABF-A0C4-469C-8F94-34E52D90710A}" dt="2022-06-26T14:50:25.079" v="114" actId="20577"/>
      <pc:docMkLst>
        <pc:docMk/>
      </pc:docMkLst>
      <pc:sldChg chg="modSp">
        <pc:chgData name="Gastbenutzer" userId="" providerId="Windows Live" clId="Web-{2FB21ABF-A0C4-469C-8F94-34E52D90710A}" dt="2022-06-26T14:42:45.406" v="11" actId="20577"/>
        <pc:sldMkLst>
          <pc:docMk/>
          <pc:sldMk cId="3323804857" sldId="256"/>
        </pc:sldMkLst>
        <pc:spChg chg="mod">
          <ac:chgData name="Gastbenutzer" userId="" providerId="Windows Live" clId="Web-{2FB21ABF-A0C4-469C-8F94-34E52D90710A}" dt="2022-06-26T14:42:45.406" v="11" actId="20577"/>
          <ac:spMkLst>
            <pc:docMk/>
            <pc:sldMk cId="3323804857" sldId="256"/>
            <ac:spMk id="2" creationId="{7E4D3525-8A04-8B14-D9A8-D32D1A7CEDAF}"/>
          </ac:spMkLst>
        </pc:spChg>
      </pc:sldChg>
      <pc:sldChg chg="modSp">
        <pc:chgData name="Gastbenutzer" userId="" providerId="Windows Live" clId="Web-{2FB21ABF-A0C4-469C-8F94-34E52D90710A}" dt="2022-06-26T14:50:25.079" v="114" actId="20577"/>
        <pc:sldMkLst>
          <pc:docMk/>
          <pc:sldMk cId="119570228" sldId="257"/>
        </pc:sldMkLst>
        <pc:spChg chg="mod">
          <ac:chgData name="Gastbenutzer" userId="" providerId="Windows Live" clId="Web-{2FB21ABF-A0C4-469C-8F94-34E52D90710A}" dt="2022-06-26T14:50:25.079" v="114" actId="20577"/>
          <ac:spMkLst>
            <pc:docMk/>
            <pc:sldMk cId="119570228" sldId="257"/>
            <ac:spMk id="3" creationId="{8AD23188-E779-11A5-F443-D592E6534825}"/>
          </ac:spMkLst>
        </pc:spChg>
      </pc:sldChg>
    </pc:docChg>
  </pc:docChgLst>
  <pc:docChgLst>
    <pc:chgData name="Gastbenutzer" providerId="Windows Live" clId="Web-{C9DF8B7A-87F9-42D1-94EE-B7F1CC21175D}"/>
    <pc:docChg chg="addSld modSld">
      <pc:chgData name="Gastbenutzer" userId="" providerId="Windows Live" clId="Web-{C9DF8B7A-87F9-42D1-94EE-B7F1CC21175D}" dt="2022-06-26T17:19:14.675" v="473"/>
      <pc:docMkLst>
        <pc:docMk/>
      </pc:docMkLst>
      <pc:sldChg chg="modSp">
        <pc:chgData name="Gastbenutzer" userId="" providerId="Windows Live" clId="Web-{C9DF8B7A-87F9-42D1-94EE-B7F1CC21175D}" dt="2022-06-26T16:34:40.250" v="42" actId="20577"/>
        <pc:sldMkLst>
          <pc:docMk/>
          <pc:sldMk cId="3323804857" sldId="256"/>
        </pc:sldMkLst>
        <pc:spChg chg="mod">
          <ac:chgData name="Gastbenutzer" userId="" providerId="Windows Live" clId="Web-{C9DF8B7A-87F9-42D1-94EE-B7F1CC21175D}" dt="2022-06-26T16:34:40.250" v="42" actId="20577"/>
          <ac:spMkLst>
            <pc:docMk/>
            <pc:sldMk cId="3323804857" sldId="256"/>
            <ac:spMk id="3" creationId="{892C7221-B4AE-A273-0355-8035E5D68C40}"/>
          </ac:spMkLst>
        </pc:spChg>
      </pc:sldChg>
      <pc:sldChg chg="modSp">
        <pc:chgData name="Gastbenutzer" userId="" providerId="Windows Live" clId="Web-{C9DF8B7A-87F9-42D1-94EE-B7F1CC21175D}" dt="2022-06-26T16:36:01.221" v="73" actId="20577"/>
        <pc:sldMkLst>
          <pc:docMk/>
          <pc:sldMk cId="4272566944" sldId="258"/>
        </pc:sldMkLst>
        <pc:spChg chg="mod">
          <ac:chgData name="Gastbenutzer" userId="" providerId="Windows Live" clId="Web-{C9DF8B7A-87F9-42D1-94EE-B7F1CC21175D}" dt="2022-06-26T16:36:01.221" v="73" actId="20577"/>
          <ac:spMkLst>
            <pc:docMk/>
            <pc:sldMk cId="4272566944" sldId="258"/>
            <ac:spMk id="3" creationId="{CAF35ADF-172C-A279-3796-A54BBDFD57EE}"/>
          </ac:spMkLst>
        </pc:spChg>
      </pc:sldChg>
      <pc:sldChg chg="addSp modSp mod setBg">
        <pc:chgData name="Gastbenutzer" userId="" providerId="Windows Live" clId="Web-{C9DF8B7A-87F9-42D1-94EE-B7F1CC21175D}" dt="2022-06-26T15:50:57.469" v="25"/>
        <pc:sldMkLst>
          <pc:docMk/>
          <pc:sldMk cId="575594753" sldId="259"/>
        </pc:sldMkLst>
        <pc:spChg chg="mod">
          <ac:chgData name="Gastbenutzer" userId="" providerId="Windows Live" clId="Web-{C9DF8B7A-87F9-42D1-94EE-B7F1CC21175D}" dt="2022-06-26T15:50:57.469" v="25"/>
          <ac:spMkLst>
            <pc:docMk/>
            <pc:sldMk cId="575594753" sldId="259"/>
            <ac:spMk id="2" creationId="{010EBFE8-A4FC-632C-E5F6-C742CE408EE5}"/>
          </ac:spMkLst>
        </pc:spChg>
        <pc:spChg chg="mod">
          <ac:chgData name="Gastbenutzer" userId="" providerId="Windows Live" clId="Web-{C9DF8B7A-87F9-42D1-94EE-B7F1CC21175D}" dt="2022-06-26T15:50:57.469" v="25"/>
          <ac:spMkLst>
            <pc:docMk/>
            <pc:sldMk cId="575594753" sldId="259"/>
            <ac:spMk id="3" creationId="{76603014-DDD2-8326-02C5-53F75247C522}"/>
          </ac:spMkLst>
        </pc:spChg>
        <pc:picChg chg="add">
          <ac:chgData name="Gastbenutzer" userId="" providerId="Windows Live" clId="Web-{C9DF8B7A-87F9-42D1-94EE-B7F1CC21175D}" dt="2022-06-26T15:50:57.469" v="25"/>
          <ac:picMkLst>
            <pc:docMk/>
            <pc:sldMk cId="575594753" sldId="259"/>
            <ac:picMk id="5" creationId="{BDE5A2AE-A166-C96D-FF1D-DF8DF8C32FAF}"/>
          </ac:picMkLst>
        </pc:picChg>
        <pc:cxnChg chg="add">
          <ac:chgData name="Gastbenutzer" userId="" providerId="Windows Live" clId="Web-{C9DF8B7A-87F9-42D1-94EE-B7F1CC21175D}" dt="2022-06-26T15:50:57.469" v="25"/>
          <ac:cxnSpMkLst>
            <pc:docMk/>
            <pc:sldMk cId="575594753" sldId="259"/>
            <ac:cxnSpMk id="9" creationId="{A7F400EE-A8A5-48AF-B4D6-291B52C6F0B0}"/>
          </ac:cxnSpMkLst>
        </pc:cxnChg>
      </pc:sldChg>
      <pc:sldChg chg="addSp delSp modSp">
        <pc:chgData name="Gastbenutzer" userId="" providerId="Windows Live" clId="Web-{C9DF8B7A-87F9-42D1-94EE-B7F1CC21175D}" dt="2022-06-26T17:12:56.646" v="340" actId="20577"/>
        <pc:sldMkLst>
          <pc:docMk/>
          <pc:sldMk cId="3237290991" sldId="260"/>
        </pc:sldMkLst>
        <pc:spChg chg="mod">
          <ac:chgData name="Gastbenutzer" userId="" providerId="Windows Live" clId="Web-{C9DF8B7A-87F9-42D1-94EE-B7F1CC21175D}" dt="2022-06-26T17:12:56.646" v="340" actId="20577"/>
          <ac:spMkLst>
            <pc:docMk/>
            <pc:sldMk cId="3237290991" sldId="260"/>
            <ac:spMk id="3" creationId="{022020BA-3E12-7C3D-E50F-80CEFF547CB4}"/>
          </ac:spMkLst>
        </pc:spChg>
        <pc:picChg chg="del">
          <ac:chgData name="Gastbenutzer" userId="" providerId="Windows Live" clId="Web-{C9DF8B7A-87F9-42D1-94EE-B7F1CC21175D}" dt="2022-06-26T15:36:36.162" v="0"/>
          <ac:picMkLst>
            <pc:docMk/>
            <pc:sldMk cId="3237290991" sldId="260"/>
            <ac:picMk id="4" creationId="{45614362-0EEB-977B-A85F-5B422B950F04}"/>
          </ac:picMkLst>
        </pc:picChg>
        <pc:picChg chg="add del mod">
          <ac:chgData name="Gastbenutzer" userId="" providerId="Windows Live" clId="Web-{C9DF8B7A-87F9-42D1-94EE-B7F1CC21175D}" dt="2022-06-26T15:37:38.663" v="4"/>
          <ac:picMkLst>
            <pc:docMk/>
            <pc:sldMk cId="3237290991" sldId="260"/>
            <ac:picMk id="5" creationId="{0E1E32A3-05B5-425B-673E-360871FE63F6}"/>
          </ac:picMkLst>
        </pc:picChg>
        <pc:picChg chg="add del mod">
          <ac:chgData name="Gastbenutzer" userId="" providerId="Windows Live" clId="Web-{C9DF8B7A-87F9-42D1-94EE-B7F1CC21175D}" dt="2022-06-26T15:39:09.104" v="13"/>
          <ac:picMkLst>
            <pc:docMk/>
            <pc:sldMk cId="3237290991" sldId="260"/>
            <ac:picMk id="6" creationId="{2CCD3BD2-7B3B-3684-30F0-91F49756BA5A}"/>
          </ac:picMkLst>
        </pc:picChg>
        <pc:picChg chg="add mod">
          <ac:chgData name="Gastbenutzer" userId="" providerId="Windows Live" clId="Web-{C9DF8B7A-87F9-42D1-94EE-B7F1CC21175D}" dt="2022-06-26T15:52:54.395" v="30" actId="1076"/>
          <ac:picMkLst>
            <pc:docMk/>
            <pc:sldMk cId="3237290991" sldId="260"/>
            <ac:picMk id="7" creationId="{31B1F8A9-0238-41C0-F980-8C9C19EA9353}"/>
          </ac:picMkLst>
        </pc:picChg>
      </pc:sldChg>
      <pc:sldChg chg="addSp delSp modSp new">
        <pc:chgData name="Gastbenutzer" userId="" providerId="Windows Live" clId="Web-{C9DF8B7A-87F9-42D1-94EE-B7F1CC21175D}" dt="2022-06-26T17:13:30.164" v="347" actId="20577"/>
        <pc:sldMkLst>
          <pc:docMk/>
          <pc:sldMk cId="523417131" sldId="261"/>
        </pc:sldMkLst>
        <pc:spChg chg="mod">
          <ac:chgData name="Gastbenutzer" userId="" providerId="Windows Live" clId="Web-{C9DF8B7A-87F9-42D1-94EE-B7F1CC21175D}" dt="2022-06-26T17:13:30.164" v="347" actId="20577"/>
          <ac:spMkLst>
            <pc:docMk/>
            <pc:sldMk cId="523417131" sldId="261"/>
            <ac:spMk id="2" creationId="{6BEB9BFD-8F33-4D09-F02A-7422200DBB0F}"/>
          </ac:spMkLst>
        </pc:spChg>
        <pc:spChg chg="del">
          <ac:chgData name="Gastbenutzer" userId="" providerId="Windows Live" clId="Web-{C9DF8B7A-87F9-42D1-94EE-B7F1CC21175D}" dt="2022-06-26T15:54:00.022" v="32"/>
          <ac:spMkLst>
            <pc:docMk/>
            <pc:sldMk cId="523417131" sldId="261"/>
            <ac:spMk id="3" creationId="{4BA22C20-97B2-3CEF-5988-FD6A248F7CBF}"/>
          </ac:spMkLst>
        </pc:spChg>
        <pc:spChg chg="add mod">
          <ac:chgData name="Gastbenutzer" userId="" providerId="Windows Live" clId="Web-{C9DF8B7A-87F9-42D1-94EE-B7F1CC21175D}" dt="2022-06-26T15:56:49.980" v="37"/>
          <ac:spMkLst>
            <pc:docMk/>
            <pc:sldMk cId="523417131" sldId="261"/>
            <ac:spMk id="6" creationId="{425760F1-7507-C55B-9808-2C88EBD682B9}"/>
          </ac:spMkLst>
        </pc:spChg>
        <pc:picChg chg="add del mod ord">
          <ac:chgData name="Gastbenutzer" userId="" providerId="Windows Live" clId="Web-{C9DF8B7A-87F9-42D1-94EE-B7F1CC21175D}" dt="2022-06-26T15:56:49.980" v="37"/>
          <ac:picMkLst>
            <pc:docMk/>
            <pc:sldMk cId="523417131" sldId="261"/>
            <ac:picMk id="4" creationId="{C75DF1DE-9A06-C32A-0666-10340AAC02E5}"/>
          </ac:picMkLst>
        </pc:picChg>
      </pc:sldChg>
      <pc:sldChg chg="modSp new">
        <pc:chgData name="Gastbenutzer" userId="" providerId="Windows Live" clId="Web-{C9DF8B7A-87F9-42D1-94EE-B7F1CC21175D}" dt="2022-06-26T17:19:04.221" v="472" actId="20577"/>
        <pc:sldMkLst>
          <pc:docMk/>
          <pc:sldMk cId="644340938" sldId="262"/>
        </pc:sldMkLst>
        <pc:spChg chg="mod">
          <ac:chgData name="Gastbenutzer" userId="" providerId="Windows Live" clId="Web-{C9DF8B7A-87F9-42D1-94EE-B7F1CC21175D}" dt="2022-06-26T17:19:04.221" v="472" actId="20577"/>
          <ac:spMkLst>
            <pc:docMk/>
            <pc:sldMk cId="644340938" sldId="262"/>
            <ac:spMk id="2" creationId="{864733C9-7722-0C88-F18E-4035F2EE5273}"/>
          </ac:spMkLst>
        </pc:spChg>
      </pc:sldChg>
      <pc:sldChg chg="addSp delSp modSp new mod setBg setClrOvrMap">
        <pc:chgData name="Gastbenutzer" userId="" providerId="Windows Live" clId="Web-{C9DF8B7A-87F9-42D1-94EE-B7F1CC21175D}" dt="2022-06-26T17:17:58.482" v="464" actId="20577"/>
        <pc:sldMkLst>
          <pc:docMk/>
          <pc:sldMk cId="1451825592" sldId="263"/>
        </pc:sldMkLst>
        <pc:spChg chg="del mod">
          <ac:chgData name="Gastbenutzer" userId="" providerId="Windows Live" clId="Web-{C9DF8B7A-87F9-42D1-94EE-B7F1CC21175D}" dt="2022-06-26T17:16:45.601" v="368"/>
          <ac:spMkLst>
            <pc:docMk/>
            <pc:sldMk cId="1451825592" sldId="263"/>
            <ac:spMk id="2" creationId="{2E74F248-18C7-AB4A-E58F-368DAFECD20E}"/>
          </ac:spMkLst>
        </pc:spChg>
        <pc:spChg chg="del">
          <ac:chgData name="Gastbenutzer" userId="" providerId="Windows Live" clId="Web-{C9DF8B7A-87F9-42D1-94EE-B7F1CC21175D}" dt="2022-06-26T17:15:37.877" v="353"/>
          <ac:spMkLst>
            <pc:docMk/>
            <pc:sldMk cId="1451825592" sldId="263"/>
            <ac:spMk id="3" creationId="{7089AE83-B894-F5B7-494A-0C19B1D0CFF2}"/>
          </ac:spMkLst>
        </pc:spChg>
        <pc:spChg chg="add mod">
          <ac:chgData name="Gastbenutzer" userId="" providerId="Windows Live" clId="Web-{C9DF8B7A-87F9-42D1-94EE-B7F1CC21175D}" dt="2022-06-26T17:17:04.650" v="375" actId="20577"/>
          <ac:spMkLst>
            <pc:docMk/>
            <pc:sldMk cId="1451825592" sldId="263"/>
            <ac:spMk id="6" creationId="{C8031032-ACD0-6E0F-ECB3-C01120EC81F9}"/>
          </ac:spMkLst>
        </pc:spChg>
        <pc:spChg chg="add del">
          <ac:chgData name="Gastbenutzer" userId="" providerId="Windows Live" clId="Web-{C9DF8B7A-87F9-42D1-94EE-B7F1CC21175D}" dt="2022-06-26T17:17:01.399" v="373"/>
          <ac:spMkLst>
            <pc:docMk/>
            <pc:sldMk cId="1451825592" sldId="263"/>
            <ac:spMk id="9" creationId="{71B2258F-86CA-4D4D-8270-BC05FCDEBFB3}"/>
          </ac:spMkLst>
        </pc:spChg>
        <pc:spChg chg="add mod">
          <ac:chgData name="Gastbenutzer" userId="" providerId="Windows Live" clId="Web-{C9DF8B7A-87F9-42D1-94EE-B7F1CC21175D}" dt="2022-06-26T17:17:58.482" v="464" actId="20577"/>
          <ac:spMkLst>
            <pc:docMk/>
            <pc:sldMk cId="1451825592" sldId="263"/>
            <ac:spMk id="13" creationId="{931FA565-C67C-080F-1AAC-46B9EB3E10BC}"/>
          </ac:spMkLst>
        </pc:spChg>
        <pc:spChg chg="add">
          <ac:chgData name="Gastbenutzer" userId="" providerId="Windows Live" clId="Web-{C9DF8B7A-87F9-42D1-94EE-B7F1CC21175D}" dt="2022-06-26T17:17:01.399" v="373"/>
          <ac:spMkLst>
            <pc:docMk/>
            <pc:sldMk cId="1451825592" sldId="263"/>
            <ac:spMk id="16" creationId="{9228552E-C8B1-4A80-8448-0787CE0FC704}"/>
          </ac:spMkLst>
        </pc:spChg>
        <pc:picChg chg="add mod ord">
          <ac:chgData name="Gastbenutzer" userId="" providerId="Windows Live" clId="Web-{C9DF8B7A-87F9-42D1-94EE-B7F1CC21175D}" dt="2022-06-26T17:17:01.399" v="373"/>
          <ac:picMkLst>
            <pc:docMk/>
            <pc:sldMk cId="1451825592" sldId="263"/>
            <ac:picMk id="4" creationId="{4AE6C902-CF86-7D20-6583-6DC357EDC31A}"/>
          </ac:picMkLst>
        </pc:picChg>
      </pc:sldChg>
      <pc:sldChg chg="new">
        <pc:chgData name="Gastbenutzer" userId="" providerId="Windows Live" clId="Web-{C9DF8B7A-87F9-42D1-94EE-B7F1CC21175D}" dt="2022-06-26T17:19:14.675" v="473"/>
        <pc:sldMkLst>
          <pc:docMk/>
          <pc:sldMk cId="4206630785" sldId="264"/>
        </pc:sldMkLst>
      </pc:sldChg>
    </pc:docChg>
  </pc:docChgLst>
  <pc:docChgLst>
    <pc:chgData name="Gastbenutzer" providerId="Windows Live" clId="Web-{57470B96-5754-499B-895A-DA5542BFDAA8}"/>
    <pc:docChg chg="modSld">
      <pc:chgData name="Gastbenutzer" userId="" providerId="Windows Live" clId="Web-{57470B96-5754-499B-895A-DA5542BFDAA8}" dt="2022-06-27T19:29:47.425" v="239" actId="20577"/>
      <pc:docMkLst>
        <pc:docMk/>
      </pc:docMkLst>
      <pc:sldChg chg="addSp modSp">
        <pc:chgData name="Gastbenutzer" userId="" providerId="Windows Live" clId="Web-{57470B96-5754-499B-895A-DA5542BFDAA8}" dt="2022-06-27T19:29:47.425" v="239" actId="20577"/>
        <pc:sldMkLst>
          <pc:docMk/>
          <pc:sldMk cId="3237290991" sldId="260"/>
        </pc:sldMkLst>
        <pc:spChg chg="mod">
          <ac:chgData name="Gastbenutzer" userId="" providerId="Windows Live" clId="Web-{57470B96-5754-499B-895A-DA5542BFDAA8}" dt="2022-06-27T19:29:47.425" v="239" actId="20577"/>
          <ac:spMkLst>
            <pc:docMk/>
            <pc:sldMk cId="3237290991" sldId="260"/>
            <ac:spMk id="5" creationId="{65390486-4AE3-8A2F-F27A-09CF9EFB3516}"/>
          </ac:spMkLst>
        </pc:spChg>
        <pc:picChg chg="add mod">
          <ac:chgData name="Gastbenutzer" userId="" providerId="Windows Live" clId="Web-{57470B96-5754-499B-895A-DA5542BFDAA8}" dt="2022-06-27T19:11:08.031" v="212" actId="1076"/>
          <ac:picMkLst>
            <pc:docMk/>
            <pc:sldMk cId="3237290991" sldId="260"/>
            <ac:picMk id="2" creationId="{1E0A505D-8931-45E0-9EFD-E51305021B86}"/>
          </ac:picMkLst>
        </pc:picChg>
        <pc:picChg chg="add mod">
          <ac:chgData name="Gastbenutzer" userId="" providerId="Windows Live" clId="Web-{57470B96-5754-499B-895A-DA5542BFDAA8}" dt="2022-06-27T19:11:06.672" v="211" actId="1076"/>
          <ac:picMkLst>
            <pc:docMk/>
            <pc:sldMk cId="3237290991" sldId="260"/>
            <ac:picMk id="8" creationId="{8FC8F025-6FEF-3351-A5D5-0976ED1C3314}"/>
          </ac:picMkLst>
        </pc:picChg>
        <pc:picChg chg="add mod">
          <ac:chgData name="Gastbenutzer" userId="" providerId="Windows Live" clId="Web-{57470B96-5754-499B-895A-DA5542BFDAA8}" dt="2022-06-27T19:11:04.640" v="210" actId="1076"/>
          <ac:picMkLst>
            <pc:docMk/>
            <pc:sldMk cId="3237290991" sldId="260"/>
            <ac:picMk id="9" creationId="{F3B178E9-8066-FB81-ECA6-31509A1D519B}"/>
          </ac:picMkLst>
        </pc:picChg>
      </pc:sldChg>
    </pc:docChg>
  </pc:docChgLst>
  <pc:docChgLst>
    <pc:chgData name="Gastbenutzer" providerId="Windows Live" clId="Web-{B1EEEA26-3D7E-411E-A92F-329D19461A0E}"/>
    <pc:docChg chg="delSld modSld">
      <pc:chgData name="Gastbenutzer" userId="" providerId="Windows Live" clId="Web-{B1EEEA26-3D7E-411E-A92F-329D19461A0E}" dt="2022-06-26T17:43:22.489" v="125" actId="20577"/>
      <pc:docMkLst>
        <pc:docMk/>
      </pc:docMkLst>
      <pc:sldChg chg="modSp">
        <pc:chgData name="Gastbenutzer" userId="" providerId="Windows Live" clId="Web-{B1EEEA26-3D7E-411E-A92F-329D19461A0E}" dt="2022-06-26T17:43:22.489" v="125" actId="20577"/>
        <pc:sldMkLst>
          <pc:docMk/>
          <pc:sldMk cId="3237290991" sldId="260"/>
        </pc:sldMkLst>
        <pc:spChg chg="mod">
          <ac:chgData name="Gastbenutzer" userId="" providerId="Windows Live" clId="Web-{B1EEEA26-3D7E-411E-A92F-329D19461A0E}" dt="2022-06-26T17:43:22.489" v="125" actId="20577"/>
          <ac:spMkLst>
            <pc:docMk/>
            <pc:sldMk cId="3237290991" sldId="260"/>
            <ac:spMk id="3" creationId="{022020BA-3E12-7C3D-E50F-80CEFF547CB4}"/>
          </ac:spMkLst>
        </pc:spChg>
      </pc:sldChg>
      <pc:sldChg chg="modSp">
        <pc:chgData name="Gastbenutzer" userId="" providerId="Windows Live" clId="Web-{B1EEEA26-3D7E-411E-A92F-329D19461A0E}" dt="2022-06-26T17:21:01.963" v="88" actId="20577"/>
        <pc:sldMkLst>
          <pc:docMk/>
          <pc:sldMk cId="644340938" sldId="262"/>
        </pc:sldMkLst>
        <pc:spChg chg="mod">
          <ac:chgData name="Gastbenutzer" userId="" providerId="Windows Live" clId="Web-{B1EEEA26-3D7E-411E-A92F-329D19461A0E}" dt="2022-06-26T17:21:01.963" v="88" actId="20577"/>
          <ac:spMkLst>
            <pc:docMk/>
            <pc:sldMk cId="644340938" sldId="262"/>
            <ac:spMk id="3" creationId="{ECA3797E-97ED-8245-3040-E9E8D1FC4895}"/>
          </ac:spMkLst>
        </pc:spChg>
      </pc:sldChg>
      <pc:sldChg chg="modSp">
        <pc:chgData name="Gastbenutzer" userId="" providerId="Windows Live" clId="Web-{B1EEEA26-3D7E-411E-A92F-329D19461A0E}" dt="2022-06-26T17:21:10.073" v="90" actId="20577"/>
        <pc:sldMkLst>
          <pc:docMk/>
          <pc:sldMk cId="1451825592" sldId="263"/>
        </pc:sldMkLst>
        <pc:spChg chg="mod">
          <ac:chgData name="Gastbenutzer" userId="" providerId="Windows Live" clId="Web-{B1EEEA26-3D7E-411E-A92F-329D19461A0E}" dt="2022-06-26T17:21:10.073" v="90" actId="20577"/>
          <ac:spMkLst>
            <pc:docMk/>
            <pc:sldMk cId="1451825592" sldId="263"/>
            <ac:spMk id="13" creationId="{931FA565-C67C-080F-1AAC-46B9EB3E10BC}"/>
          </ac:spMkLst>
        </pc:spChg>
      </pc:sldChg>
      <pc:sldChg chg="del">
        <pc:chgData name="Gastbenutzer" userId="" providerId="Windows Live" clId="Web-{B1EEEA26-3D7E-411E-A92F-329D19461A0E}" dt="2022-06-26T17:19:48.914" v="0"/>
        <pc:sldMkLst>
          <pc:docMk/>
          <pc:sldMk cId="4206630785" sldId="264"/>
        </pc:sldMkLst>
      </pc:sldChg>
    </pc:docChg>
  </pc:docChgLst>
  <pc:docChgLst>
    <pc:chgData name="Gastbenutzer" providerId="Windows Live" clId="Web-{DD98B2F8-3B3C-490C-BC79-854883633F5D}"/>
    <pc:docChg chg="addSld modSld sldOrd">
      <pc:chgData name="Gastbenutzer" userId="" providerId="Windows Live" clId="Web-{DD98B2F8-3B3C-490C-BC79-854883633F5D}" dt="2022-06-27T16:21:36.515" v="765"/>
      <pc:docMkLst>
        <pc:docMk/>
      </pc:docMkLst>
      <pc:sldChg chg="addSp delSp modSp">
        <pc:chgData name="Gastbenutzer" userId="" providerId="Windows Live" clId="Web-{DD98B2F8-3B3C-490C-BC79-854883633F5D}" dt="2022-06-27T16:16:46.179" v="739"/>
        <pc:sldMkLst>
          <pc:docMk/>
          <pc:sldMk cId="3323804857" sldId="256"/>
        </pc:sldMkLst>
        <pc:spChg chg="mod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2" creationId="{7E4D3525-8A04-8B14-D9A8-D32D1A7CEDAF}"/>
          </ac:spMkLst>
        </pc:spChg>
        <pc:spChg chg="mod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3" creationId="{892C7221-B4AE-A273-0355-8035E5D68C40}"/>
          </ac:spMkLst>
        </pc:spChg>
        <pc:spChg chg="del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9" creationId="{C1DD1A8A-57D5-4A81-AD04-532B043C5611}"/>
          </ac:spMkLst>
        </pc:spChg>
        <pc:spChg chg="del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11" creationId="{007891EC-4501-44ED-A8C8-B11B6DB767AB}"/>
          </ac:spMkLst>
        </pc:spChg>
        <pc:spChg chg="add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16" creationId="{94714483-7072-431F-9DBE-87F44E4D44BC}"/>
          </ac:spMkLst>
        </pc:spChg>
        <pc:spChg chg="add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18" creationId="{495892E1-F4A5-4991-AC52-4F417B14A2A2}"/>
          </ac:spMkLst>
        </pc:spChg>
        <pc:spChg chg="add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28" creationId="{E2683E3F-F855-4549-84F8-42064EC0F247}"/>
          </ac:spMkLst>
        </pc:spChg>
        <pc:spChg chg="add">
          <ac:chgData name="Gastbenutzer" userId="" providerId="Windows Live" clId="Web-{DD98B2F8-3B3C-490C-BC79-854883633F5D}" dt="2022-06-27T16:16:46.179" v="739"/>
          <ac:spMkLst>
            <pc:docMk/>
            <pc:sldMk cId="3323804857" sldId="256"/>
            <ac:spMk id="36" creationId="{832F3179-0CD5-40C8-9939-D8355006F7BA}"/>
          </ac:spMkLst>
        </pc:spChg>
        <pc:grpChg chg="add">
          <ac:chgData name="Gastbenutzer" userId="" providerId="Windows Live" clId="Web-{DD98B2F8-3B3C-490C-BC79-854883633F5D}" dt="2022-06-27T16:16:46.179" v="739"/>
          <ac:grpSpMkLst>
            <pc:docMk/>
            <pc:sldMk cId="3323804857" sldId="256"/>
            <ac:grpSpMk id="20" creationId="{ACF597F8-76AA-44FA-8E6A-06223B66C0DD}"/>
          </ac:grpSpMkLst>
        </pc:grpChg>
        <pc:grpChg chg="add">
          <ac:chgData name="Gastbenutzer" userId="" providerId="Windows Live" clId="Web-{DD98B2F8-3B3C-490C-BC79-854883633F5D}" dt="2022-06-27T16:16:46.179" v="739"/>
          <ac:grpSpMkLst>
            <pc:docMk/>
            <pc:sldMk cId="3323804857" sldId="256"/>
            <ac:grpSpMk id="30" creationId="{8FC90B1E-0223-4440-AF22-8F32F6F0C7D2}"/>
          </ac:grpSpMkLst>
        </pc:grpChg>
        <pc:grpChg chg="add">
          <ac:chgData name="Gastbenutzer" userId="" providerId="Windows Live" clId="Web-{DD98B2F8-3B3C-490C-BC79-854883633F5D}" dt="2022-06-27T16:16:46.179" v="739"/>
          <ac:grpSpMkLst>
            <pc:docMk/>
            <pc:sldMk cId="3323804857" sldId="256"/>
            <ac:grpSpMk id="38" creationId="{11CE155D-684B-4F5E-B835-C52765E310E7}"/>
          </ac:grpSpMkLst>
        </pc:grpChg>
        <pc:picChg chg="mod">
          <ac:chgData name="Gastbenutzer" userId="" providerId="Windows Live" clId="Web-{DD98B2F8-3B3C-490C-BC79-854883633F5D}" dt="2022-06-27T16:16:46.179" v="739"/>
          <ac:picMkLst>
            <pc:docMk/>
            <pc:sldMk cId="3323804857" sldId="256"/>
            <ac:picMk id="5" creationId="{FD0E3433-697E-0560-F15C-967A63D61997}"/>
          </ac:picMkLst>
        </pc:picChg>
      </pc:sldChg>
      <pc:sldChg chg="modSp">
        <pc:chgData name="Gastbenutzer" userId="" providerId="Windows Live" clId="Web-{DD98B2F8-3B3C-490C-BC79-854883633F5D}" dt="2022-06-27T15:31:31.744" v="17" actId="20577"/>
        <pc:sldMkLst>
          <pc:docMk/>
          <pc:sldMk cId="4272566944" sldId="258"/>
        </pc:sldMkLst>
        <pc:spChg chg="mod">
          <ac:chgData name="Gastbenutzer" userId="" providerId="Windows Live" clId="Web-{DD98B2F8-3B3C-490C-BC79-854883633F5D}" dt="2022-06-27T15:31:31.744" v="17" actId="20577"/>
          <ac:spMkLst>
            <pc:docMk/>
            <pc:sldMk cId="4272566944" sldId="258"/>
            <ac:spMk id="3" creationId="{CAF35ADF-172C-A279-3796-A54BBDFD57EE}"/>
          </ac:spMkLst>
        </pc:spChg>
      </pc:sldChg>
      <pc:sldChg chg="addSp modSp">
        <pc:chgData name="Gastbenutzer" userId="" providerId="Windows Live" clId="Web-{DD98B2F8-3B3C-490C-BC79-854883633F5D}" dt="2022-06-27T16:15:16.879" v="735"/>
        <pc:sldMkLst>
          <pc:docMk/>
          <pc:sldMk cId="575594753" sldId="259"/>
        </pc:sldMkLst>
        <pc:spChg chg="mod">
          <ac:chgData name="Gastbenutzer" userId="" providerId="Windows Live" clId="Web-{DD98B2F8-3B3C-490C-BC79-854883633F5D}" dt="2022-06-27T15:33:50.091" v="59" actId="20577"/>
          <ac:spMkLst>
            <pc:docMk/>
            <pc:sldMk cId="575594753" sldId="259"/>
            <ac:spMk id="3" creationId="{76603014-DDD2-8326-02C5-53F75247C522}"/>
          </ac:spMkLst>
        </pc:spChg>
        <pc:spChg chg="add">
          <ac:chgData name="Gastbenutzer" userId="" providerId="Windows Live" clId="Web-{DD98B2F8-3B3C-490C-BC79-854883633F5D}" dt="2022-06-27T16:15:16.879" v="735"/>
          <ac:spMkLst>
            <pc:docMk/>
            <pc:sldMk cId="575594753" sldId="259"/>
            <ac:spMk id="4" creationId="{1AB309CF-4DE1-F90C-3531-A9FF0F567026}"/>
          </ac:spMkLst>
        </pc:spChg>
      </pc:sldChg>
      <pc:sldChg chg="addSp delSp modSp ord">
        <pc:chgData name="Gastbenutzer" userId="" providerId="Windows Live" clId="Web-{DD98B2F8-3B3C-490C-BC79-854883633F5D}" dt="2022-06-27T16:14:54.519" v="734" actId="20577"/>
        <pc:sldMkLst>
          <pc:docMk/>
          <pc:sldMk cId="3237290991" sldId="260"/>
        </pc:sldMkLst>
        <pc:spChg chg="del mod">
          <ac:chgData name="Gastbenutzer" userId="" providerId="Windows Live" clId="Web-{DD98B2F8-3B3C-490C-BC79-854883633F5D}" dt="2022-06-27T15:53:17.296" v="439"/>
          <ac:spMkLst>
            <pc:docMk/>
            <pc:sldMk cId="3237290991" sldId="260"/>
            <ac:spMk id="2" creationId="{6CE55C52-D0BE-BA84-2F56-85D178C1B2E1}"/>
          </ac:spMkLst>
        </pc:spChg>
        <pc:spChg chg="mod">
          <ac:chgData name="Gastbenutzer" userId="" providerId="Windows Live" clId="Web-{DD98B2F8-3B3C-490C-BC79-854883633F5D}" dt="2022-06-27T15:57:52.663" v="487" actId="20577"/>
          <ac:spMkLst>
            <pc:docMk/>
            <pc:sldMk cId="3237290991" sldId="260"/>
            <ac:spMk id="3" creationId="{022020BA-3E12-7C3D-E50F-80CEFF547CB4}"/>
          </ac:spMkLst>
        </pc:spChg>
        <pc:spChg chg="add mod">
          <ac:chgData name="Gastbenutzer" userId="" providerId="Windows Live" clId="Web-{DD98B2F8-3B3C-490C-BC79-854883633F5D}" dt="2022-06-27T16:14:54.519" v="734" actId="20577"/>
          <ac:spMkLst>
            <pc:docMk/>
            <pc:sldMk cId="3237290991" sldId="260"/>
            <ac:spMk id="5" creationId="{65390486-4AE3-8A2F-F27A-09CF9EFB3516}"/>
          </ac:spMkLst>
        </pc:spChg>
        <pc:spChg chg="add mod">
          <ac:chgData name="Gastbenutzer" userId="" providerId="Windows Live" clId="Web-{DD98B2F8-3B3C-490C-BC79-854883633F5D}" dt="2022-06-27T16:14:39.113" v="730" actId="1076"/>
          <ac:spMkLst>
            <pc:docMk/>
            <pc:sldMk cId="3237290991" sldId="260"/>
            <ac:spMk id="6" creationId="{5EE0DB86-88D1-446D-1111-0A04ACB6AD4F}"/>
          </ac:spMkLst>
        </pc:spChg>
        <pc:cxnChg chg="add">
          <ac:chgData name="Gastbenutzer" userId="" providerId="Windows Live" clId="Web-{DD98B2F8-3B3C-490C-BC79-854883633F5D}" dt="2022-06-27T15:43:11.498" v="340"/>
          <ac:cxnSpMkLst>
            <pc:docMk/>
            <pc:sldMk cId="3237290991" sldId="260"/>
            <ac:cxnSpMk id="4" creationId="{6399CFAA-B578-F989-9138-B1AE200A13BB}"/>
          </ac:cxnSpMkLst>
        </pc:cxnChg>
      </pc:sldChg>
      <pc:sldChg chg="addSp delSp modSp mod setBg setClrOvrMap">
        <pc:chgData name="Gastbenutzer" userId="" providerId="Windows Live" clId="Web-{DD98B2F8-3B3C-490C-BC79-854883633F5D}" dt="2022-06-27T16:11:52.670" v="703" actId="20577"/>
        <pc:sldMkLst>
          <pc:docMk/>
          <pc:sldMk cId="523417131" sldId="261"/>
        </pc:sldMkLst>
        <pc:spChg chg="mod">
          <ac:chgData name="Gastbenutzer" userId="" providerId="Windows Live" clId="Web-{DD98B2F8-3B3C-490C-BC79-854883633F5D}" dt="2022-06-27T16:11:52.670" v="703" actId="20577"/>
          <ac:spMkLst>
            <pc:docMk/>
            <pc:sldMk cId="523417131" sldId="261"/>
            <ac:spMk id="2" creationId="{6BEB9BFD-8F33-4D09-F02A-7422200DBB0F}"/>
          </ac:spMkLst>
        </pc:spChg>
        <pc:spChg chg="mod">
          <ac:chgData name="Gastbenutzer" userId="" providerId="Windows Live" clId="Web-{DD98B2F8-3B3C-490C-BC79-854883633F5D}" dt="2022-06-27T15:50:39.948" v="398"/>
          <ac:spMkLst>
            <pc:docMk/>
            <pc:sldMk cId="523417131" sldId="261"/>
            <ac:spMk id="6" creationId="{425760F1-7507-C55B-9808-2C88EBD682B9}"/>
          </ac:spMkLst>
        </pc:spChg>
        <pc:spChg chg="add del">
          <ac:chgData name="Gastbenutzer" userId="" providerId="Windows Live" clId="Web-{DD98B2F8-3B3C-490C-BC79-854883633F5D}" dt="2022-06-27T15:46:32.628" v="385"/>
          <ac:spMkLst>
            <pc:docMk/>
            <pc:sldMk cId="523417131" sldId="261"/>
            <ac:spMk id="11" creationId="{907EF6B7-1338-4443-8C46-6A318D952DFD}"/>
          </ac:spMkLst>
        </pc:spChg>
        <pc:spChg chg="add del">
          <ac:chgData name="Gastbenutzer" userId="" providerId="Windows Live" clId="Web-{DD98B2F8-3B3C-490C-BC79-854883633F5D}" dt="2022-06-27T15:46:32.628" v="385"/>
          <ac:spMkLst>
            <pc:docMk/>
            <pc:sldMk cId="523417131" sldId="261"/>
            <ac:spMk id="13" creationId="{DAAE4CDD-124C-4DCF-9584-B6033B545DD5}"/>
          </ac:spMkLst>
        </pc:spChg>
        <pc:spChg chg="add del">
          <ac:chgData name="Gastbenutzer" userId="" providerId="Windows Live" clId="Web-{DD98B2F8-3B3C-490C-BC79-854883633F5D}" dt="2022-06-27T15:46:32.628" v="385"/>
          <ac:spMkLst>
            <pc:docMk/>
            <pc:sldMk cId="523417131" sldId="261"/>
            <ac:spMk id="15" creationId="{081E4A58-353D-44AE-B2FC-2A74E2E400F7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20" creationId="{09588DA8-065E-4F6F-8EFD-43104AB2E0CF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22" creationId="{C4285719-470E-454C-AF62-8323075F1F5B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24" creationId="{CD9FE4EF-C4D8-49A0-B2FF-81D8DB7D8A24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26" creationId="{4300840D-0A0B-4512-BACA-B439D5B9C57C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28" creationId="{D2B78728-A580-49A7-84F9-6EF6F583ADE0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30" creationId="{38FAA1A1-D861-433F-88FA-1E9D6FD31D11}"/>
          </ac:spMkLst>
        </pc:spChg>
        <pc:spChg chg="add del">
          <ac:chgData name="Gastbenutzer" userId="" providerId="Windows Live" clId="Web-{DD98B2F8-3B3C-490C-BC79-854883633F5D}" dt="2022-06-27T15:46:32.628" v="384"/>
          <ac:spMkLst>
            <pc:docMk/>
            <pc:sldMk cId="523417131" sldId="261"/>
            <ac:spMk id="32" creationId="{8D71EDA1-87BF-4D5D-AB79-F346FD19278A}"/>
          </ac:spMkLst>
        </pc:spChg>
        <pc:spChg chg="add del">
          <ac:chgData name="Gastbenutzer" userId="" providerId="Windows Live" clId="Web-{DD98B2F8-3B3C-490C-BC79-854883633F5D}" dt="2022-06-27T15:50:39.948" v="398"/>
          <ac:spMkLst>
            <pc:docMk/>
            <pc:sldMk cId="523417131" sldId="261"/>
            <ac:spMk id="34" creationId="{C6D09588-9668-4D38-8AD4-C27CF2B2D41C}"/>
          </ac:spMkLst>
        </pc:spChg>
        <pc:grpChg chg="add del">
          <ac:chgData name="Gastbenutzer" userId="" providerId="Windows Live" clId="Web-{DD98B2F8-3B3C-490C-BC79-854883633F5D}" dt="2022-06-27T15:50:39.948" v="398"/>
          <ac:grpSpMkLst>
            <pc:docMk/>
            <pc:sldMk cId="523417131" sldId="261"/>
            <ac:grpSpMk id="35" creationId="{95A28492-272D-4814-AE2C-61575C989EA3}"/>
          </ac:grpSpMkLst>
        </pc:grpChg>
        <pc:picChg chg="add mod">
          <ac:chgData name="Gastbenutzer" userId="" providerId="Windows Live" clId="Web-{DD98B2F8-3B3C-490C-BC79-854883633F5D}" dt="2022-06-27T15:50:39.948" v="398"/>
          <ac:picMkLst>
            <pc:docMk/>
            <pc:sldMk cId="523417131" sldId="261"/>
            <ac:picMk id="3" creationId="{B9E453AB-3804-1972-57A1-0A852B6FD74F}"/>
          </ac:picMkLst>
        </pc:picChg>
      </pc:sldChg>
      <pc:sldChg chg="addSp delSp modSp mod setBg">
        <pc:chgData name="Gastbenutzer" userId="" providerId="Windows Live" clId="Web-{DD98B2F8-3B3C-490C-BC79-854883633F5D}" dt="2022-06-27T16:21:36.515" v="765"/>
        <pc:sldMkLst>
          <pc:docMk/>
          <pc:sldMk cId="644340938" sldId="262"/>
        </pc:sldMkLst>
        <pc:spChg chg="mod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2" creationId="{864733C9-7722-0C88-F18E-4035F2EE5273}"/>
          </ac:spMkLst>
        </pc:spChg>
        <pc:spChg chg="mod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3" creationId="{ECA3797E-97ED-8245-3040-E9E8D1FC4895}"/>
          </ac:spMkLst>
        </pc:spChg>
        <pc:spChg chg="add del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9" creationId="{91F32EBA-ED97-466E-8CFA-8382584155D0}"/>
          </ac:spMkLst>
        </pc:spChg>
        <pc:spChg chg="add del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11" creationId="{62A38935-BB53-4DF7-A56E-48DD25B685D7}"/>
          </ac:spMkLst>
        </pc:spChg>
        <pc:spChg chg="add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16" creationId="{C4E4288A-DFC8-40A2-90E5-70E851A933AD}"/>
          </ac:spMkLst>
        </pc:spChg>
        <pc:spChg chg="add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22" creationId="{BD2BFF02-DF78-4F07-B176-52514E13127D}"/>
          </ac:spMkLst>
        </pc:spChg>
        <pc:spChg chg="add">
          <ac:chgData name="Gastbenutzer" userId="" providerId="Windows Live" clId="Web-{DD98B2F8-3B3C-490C-BC79-854883633F5D}" dt="2022-06-27T16:21:36.515" v="765"/>
          <ac:spMkLst>
            <pc:docMk/>
            <pc:sldMk cId="644340938" sldId="262"/>
            <ac:spMk id="24" creationId="{0DB06EAB-7D8C-403A-86C5-B5FD79A13650}"/>
          </ac:spMkLst>
        </pc:spChg>
        <pc:grpChg chg="add">
          <ac:chgData name="Gastbenutzer" userId="" providerId="Windows Live" clId="Web-{DD98B2F8-3B3C-490C-BC79-854883633F5D}" dt="2022-06-27T16:21:36.515" v="765"/>
          <ac:grpSpMkLst>
            <pc:docMk/>
            <pc:sldMk cId="644340938" sldId="262"/>
            <ac:grpSpMk id="18" creationId="{B63C2D82-D4FA-4A37-BB01-1E7B21E4FF20}"/>
          </ac:grpSpMkLst>
        </pc:grpChg>
        <pc:picChg chg="add mod">
          <ac:chgData name="Gastbenutzer" userId="" providerId="Windows Live" clId="Web-{DD98B2F8-3B3C-490C-BC79-854883633F5D}" dt="2022-06-27T16:21:36.515" v="765"/>
          <ac:picMkLst>
            <pc:docMk/>
            <pc:sldMk cId="644340938" sldId="262"/>
            <ac:picMk id="4" creationId="{AE1BFD89-012E-2A96-9479-1706C2DBF97E}"/>
          </ac:picMkLst>
        </pc:picChg>
        <pc:picChg chg="add mod ord">
          <ac:chgData name="Gastbenutzer" userId="" providerId="Windows Live" clId="Web-{DD98B2F8-3B3C-490C-BC79-854883633F5D}" dt="2022-06-27T16:21:36.515" v="765"/>
          <ac:picMkLst>
            <pc:docMk/>
            <pc:sldMk cId="644340938" sldId="262"/>
            <ac:picMk id="5" creationId="{EDA7C33A-C6A1-B0F1-2151-F76FA5E8046B}"/>
          </ac:picMkLst>
        </pc:picChg>
      </pc:sldChg>
      <pc:sldChg chg="addSp delSp modSp">
        <pc:chgData name="Gastbenutzer" userId="" providerId="Windows Live" clId="Web-{DD98B2F8-3B3C-490C-BC79-854883633F5D}" dt="2022-06-27T16:11:35.889" v="701" actId="1076"/>
        <pc:sldMkLst>
          <pc:docMk/>
          <pc:sldMk cId="1451825592" sldId="263"/>
        </pc:sldMkLst>
        <pc:spChg chg="mod">
          <ac:chgData name="Gastbenutzer" userId="" providerId="Windows Live" clId="Web-{DD98B2F8-3B3C-490C-BC79-854883633F5D}" dt="2022-06-27T16:11:31.154" v="700" actId="1076"/>
          <ac:spMkLst>
            <pc:docMk/>
            <pc:sldMk cId="1451825592" sldId="263"/>
            <ac:spMk id="6" creationId="{C8031032-ACD0-6E0F-ECB3-C01120EC81F9}"/>
          </ac:spMkLst>
        </pc:spChg>
        <pc:spChg chg="mod">
          <ac:chgData name="Gastbenutzer" userId="" providerId="Windows Live" clId="Web-{DD98B2F8-3B3C-490C-BC79-854883633F5D}" dt="2022-06-27T16:10:48.434" v="695" actId="20577"/>
          <ac:spMkLst>
            <pc:docMk/>
            <pc:sldMk cId="1451825592" sldId="263"/>
            <ac:spMk id="13" creationId="{931FA565-C67C-080F-1AAC-46B9EB3E10BC}"/>
          </ac:spMkLst>
        </pc:spChg>
        <pc:spChg chg="del">
          <ac:chgData name="Gastbenutzer" userId="" providerId="Windows Live" clId="Web-{DD98B2F8-3B3C-490C-BC79-854883633F5D}" dt="2022-06-27T15:50:56.182" v="399"/>
          <ac:spMkLst>
            <pc:docMk/>
            <pc:sldMk cId="1451825592" sldId="263"/>
            <ac:spMk id="16" creationId="{9228552E-C8B1-4A80-8448-0787CE0FC704}"/>
          </ac:spMkLst>
        </pc:spChg>
        <pc:spChg chg="add">
          <ac:chgData name="Gastbenutzer" userId="" providerId="Windows Live" clId="Web-{DD98B2F8-3B3C-490C-BC79-854883633F5D}" dt="2022-06-27T15:50:56.182" v="399"/>
          <ac:spMkLst>
            <pc:docMk/>
            <pc:sldMk cId="1451825592" sldId="263"/>
            <ac:spMk id="21" creationId="{C5E6CFF1-2F42-4E10-9A97-F116F46F53FE}"/>
          </ac:spMkLst>
        </pc:spChg>
        <pc:picChg chg="add mod">
          <ac:chgData name="Gastbenutzer" userId="" providerId="Windows Live" clId="Web-{DD98B2F8-3B3C-490C-BC79-854883633F5D}" dt="2022-06-27T16:11:35.889" v="701" actId="1076"/>
          <ac:picMkLst>
            <pc:docMk/>
            <pc:sldMk cId="1451825592" sldId="263"/>
            <ac:picMk id="2" creationId="{F97400BA-89B9-07D7-E0F9-955FD097D227}"/>
          </ac:picMkLst>
        </pc:picChg>
        <pc:cxnChg chg="add">
          <ac:chgData name="Gastbenutzer" userId="" providerId="Windows Live" clId="Web-{DD98B2F8-3B3C-490C-BC79-854883633F5D}" dt="2022-06-27T15:50:56.182" v="399"/>
          <ac:cxnSpMkLst>
            <pc:docMk/>
            <pc:sldMk cId="1451825592" sldId="263"/>
            <ac:cxnSpMk id="23" creationId="{67182200-4859-4C8D-BCBB-55B245C28BA3}"/>
          </ac:cxnSpMkLst>
        </pc:cxnChg>
      </pc:sldChg>
      <pc:sldChg chg="addSp delSp modSp new mod ord setBg">
        <pc:chgData name="Gastbenutzer" userId="" providerId="Windows Live" clId="Web-{DD98B2F8-3B3C-490C-BC79-854883633F5D}" dt="2022-06-27T16:16:35.866" v="738" actId="1076"/>
        <pc:sldMkLst>
          <pc:docMk/>
          <pc:sldMk cId="2804555462" sldId="264"/>
        </pc:sldMkLst>
        <pc:spChg chg="mod">
          <ac:chgData name="Gastbenutzer" userId="" providerId="Windows Live" clId="Web-{DD98B2F8-3B3C-490C-BC79-854883633F5D}" dt="2022-06-27T16:04:23.799" v="597"/>
          <ac:spMkLst>
            <pc:docMk/>
            <pc:sldMk cId="2804555462" sldId="264"/>
            <ac:spMk id="2" creationId="{8BDD5862-D07B-96A4-8F7F-A85BA88CF534}"/>
          </ac:spMkLst>
        </pc:spChg>
        <pc:spChg chg="mod">
          <ac:chgData name="Gastbenutzer" userId="" providerId="Windows Live" clId="Web-{DD98B2F8-3B3C-490C-BC79-854883633F5D}" dt="2022-06-27T16:16:35.866" v="738" actId="1076"/>
          <ac:spMkLst>
            <pc:docMk/>
            <pc:sldMk cId="2804555462" sldId="264"/>
            <ac:spMk id="3" creationId="{16784566-8322-B2B9-8697-733716C0D535}"/>
          </ac:spMkLst>
        </pc:spChg>
        <pc:spChg chg="add del">
          <ac:chgData name="Gastbenutzer" userId="" providerId="Windows Live" clId="Web-{DD98B2F8-3B3C-490C-BC79-854883633F5D}" dt="2022-06-27T15:57:21.631" v="484"/>
          <ac:spMkLst>
            <pc:docMk/>
            <pc:sldMk cId="2804555462" sldId="264"/>
            <ac:spMk id="9" creationId="{F13C74B1-5B17-4795-BED0-7140497B445A}"/>
          </ac:spMkLst>
        </pc:spChg>
        <pc:spChg chg="add del">
          <ac:chgData name="Gastbenutzer" userId="" providerId="Windows Live" clId="Web-{DD98B2F8-3B3C-490C-BC79-854883633F5D}" dt="2022-06-27T15:57:21.631" v="484"/>
          <ac:spMkLst>
            <pc:docMk/>
            <pc:sldMk cId="2804555462" sldId="264"/>
            <ac:spMk id="11" creationId="{D4974D33-8DC5-464E-8C6D-BE58F0669C17}"/>
          </ac:spMkLst>
        </pc:spChg>
        <pc:spChg chg="add del">
          <ac:chgData name="Gastbenutzer" userId="" providerId="Windows Live" clId="Web-{DD98B2F8-3B3C-490C-BC79-854883633F5D}" dt="2022-06-27T16:04:23.799" v="598"/>
          <ac:spMkLst>
            <pc:docMk/>
            <pc:sldMk cId="2804555462" sldId="264"/>
            <ac:spMk id="16" creationId="{04812C46-200A-4DEB-A05E-3ED6C68C2387}"/>
          </ac:spMkLst>
        </pc:spChg>
        <pc:spChg chg="add del">
          <ac:chgData name="Gastbenutzer" userId="" providerId="Windows Live" clId="Web-{DD98B2F8-3B3C-490C-BC79-854883633F5D}" dt="2022-06-27T16:04:23.799" v="598"/>
          <ac:spMkLst>
            <pc:docMk/>
            <pc:sldMk cId="2804555462" sldId="264"/>
            <ac:spMk id="18" creationId="{D1EA859B-E555-4109-94F3-6700E046E008}"/>
          </ac:spMkLst>
        </pc:spChg>
        <pc:spChg chg="add del">
          <ac:chgData name="Gastbenutzer" userId="" providerId="Windows Live" clId="Web-{DD98B2F8-3B3C-490C-BC79-854883633F5D}" dt="2022-06-27T16:04:23.799" v="597"/>
          <ac:spMkLst>
            <pc:docMk/>
            <pc:sldMk cId="2804555462" sldId="264"/>
            <ac:spMk id="23" creationId="{3CD9DF72-87A3-404E-A828-84CBF11A8303}"/>
          </ac:spMkLst>
        </pc:spChg>
        <pc:spChg chg="add">
          <ac:chgData name="Gastbenutzer" userId="" providerId="Windows Live" clId="Web-{DD98B2F8-3B3C-490C-BC79-854883633F5D}" dt="2022-06-27T16:04:23.799" v="598"/>
          <ac:spMkLst>
            <pc:docMk/>
            <pc:sldMk cId="2804555462" sldId="264"/>
            <ac:spMk id="27" creationId="{04812C46-200A-4DEB-A05E-3ED6C68C2387}"/>
          </ac:spMkLst>
        </pc:spChg>
        <pc:spChg chg="add">
          <ac:chgData name="Gastbenutzer" userId="" providerId="Windows Live" clId="Web-{DD98B2F8-3B3C-490C-BC79-854883633F5D}" dt="2022-06-27T16:04:23.799" v="598"/>
          <ac:spMkLst>
            <pc:docMk/>
            <pc:sldMk cId="2804555462" sldId="264"/>
            <ac:spMk id="28" creationId="{D1EA859B-E555-4109-94F3-6700E046E008}"/>
          </ac:spMkLst>
        </pc:spChg>
        <pc:picChg chg="add mod ord">
          <ac:chgData name="Gastbenutzer" userId="" providerId="Windows Live" clId="Web-{DD98B2F8-3B3C-490C-BC79-854883633F5D}" dt="2022-06-27T16:04:23.799" v="597"/>
          <ac:picMkLst>
            <pc:docMk/>
            <pc:sldMk cId="2804555462" sldId="264"/>
            <ac:picMk id="4" creationId="{5C4317D2-EABB-3441-58A9-87D509604A35}"/>
          </ac:picMkLst>
        </pc:picChg>
        <pc:picChg chg="add del">
          <ac:chgData name="Gastbenutzer" userId="" providerId="Windows Live" clId="Web-{DD98B2F8-3B3C-490C-BC79-854883633F5D}" dt="2022-06-27T15:57:14.802" v="483"/>
          <ac:picMkLst>
            <pc:docMk/>
            <pc:sldMk cId="2804555462" sldId="264"/>
            <ac:picMk id="5" creationId="{A5A3CF6B-1C06-1BEE-260D-D081D174ED78}"/>
          </ac:picMkLst>
        </pc:picChg>
        <pc:cxnChg chg="add del">
          <ac:chgData name="Gastbenutzer" userId="" providerId="Windows Live" clId="Web-{DD98B2F8-3B3C-490C-BC79-854883633F5D}" dt="2022-06-27T16:04:23.799" v="597"/>
          <ac:cxnSpMkLst>
            <pc:docMk/>
            <pc:sldMk cId="2804555462" sldId="264"/>
            <ac:cxnSpMk id="25" creationId="{20E3A342-4D61-4E3F-AF90-1AB42AEB96CC}"/>
          </ac:cxnSpMkLst>
        </pc:cxnChg>
      </pc:sldChg>
      <pc:sldChg chg="addSp delSp modSp new mod setBg setClrOvrMap">
        <pc:chgData name="Gastbenutzer" userId="" providerId="Windows Live" clId="Web-{DD98B2F8-3B3C-490C-BC79-854883633F5D}" dt="2022-06-27T16:19:49.699" v="763"/>
        <pc:sldMkLst>
          <pc:docMk/>
          <pc:sldMk cId="2878552435" sldId="265"/>
        </pc:sldMkLst>
        <pc:spChg chg="mo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2" creationId="{866D2AF2-9258-1A3D-AAA1-37594AABB0C9}"/>
          </ac:spMkLst>
        </pc:spChg>
        <pc:spChg chg="del">
          <ac:chgData name="Gastbenutzer" userId="" providerId="Windows Live" clId="Web-{DD98B2F8-3B3C-490C-BC79-854883633F5D}" dt="2022-06-27T16:18:14.884" v="758"/>
          <ac:spMkLst>
            <pc:docMk/>
            <pc:sldMk cId="2878552435" sldId="265"/>
            <ac:spMk id="3" creationId="{B3DCAF9E-15B6-319E-08BD-27207300D663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10" creationId="{B3B9B511-7FF9-B13F-AF23-851256F9B0FB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13" creationId="{C99A8FB7-A79B-4BC9-9D56-B79587F6AA3E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15" creationId="{B6114379-CEF2-4927-BEAC-763037C09A9E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17" creationId="{B23893E2-3349-46D7-A7AA-B9E447957FB1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19" creationId="{C14C23C8-0D86-4D9E-A9C7-76291675C442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21" creationId="{2B7592FE-10D1-4664-B623-353F47C8DF7F}"/>
          </ac:spMkLst>
        </pc:spChg>
        <pc:spChg chg="add">
          <ac:chgData name="Gastbenutzer" userId="" providerId="Windows Live" clId="Web-{DD98B2F8-3B3C-490C-BC79-854883633F5D}" dt="2022-06-27T16:19:49.699" v="763"/>
          <ac:spMkLst>
            <pc:docMk/>
            <pc:sldMk cId="2878552435" sldId="265"/>
            <ac:spMk id="23" creationId="{32248578-C6EF-47FB-8B88-AD65C27452B1}"/>
          </ac:spMkLst>
        </pc:spChg>
        <pc:picChg chg="add mod ord">
          <ac:chgData name="Gastbenutzer" userId="" providerId="Windows Live" clId="Web-{DD98B2F8-3B3C-490C-BC79-854883633F5D}" dt="2022-06-27T16:19:49.699" v="763"/>
          <ac:picMkLst>
            <pc:docMk/>
            <pc:sldMk cId="2878552435" sldId="265"/>
            <ac:picMk id="4" creationId="{A39790A0-3373-91EC-6F59-8734D8AACA4D}"/>
          </ac:picMkLst>
        </pc:picChg>
        <pc:picChg chg="add mod">
          <ac:chgData name="Gastbenutzer" userId="" providerId="Windows Live" clId="Web-{DD98B2F8-3B3C-490C-BC79-854883633F5D}" dt="2022-06-27T16:19:49.699" v="763"/>
          <ac:picMkLst>
            <pc:docMk/>
            <pc:sldMk cId="2878552435" sldId="265"/>
            <ac:picMk id="5" creationId="{864DC3F0-C2D2-2DBF-CCF4-CBBA20375549}"/>
          </ac:picMkLst>
        </pc:picChg>
        <pc:picChg chg="add mod">
          <ac:chgData name="Gastbenutzer" userId="" providerId="Windows Live" clId="Web-{DD98B2F8-3B3C-490C-BC79-854883633F5D}" dt="2022-06-27T16:19:49.699" v="763"/>
          <ac:picMkLst>
            <pc:docMk/>
            <pc:sldMk cId="2878552435" sldId="265"/>
            <ac:picMk id="6" creationId="{F840F888-068E-9C73-E1F2-F8680BE6056A}"/>
          </ac:picMkLst>
        </pc:picChg>
      </pc:sldChg>
    </pc:docChg>
  </pc:docChgLst>
  <pc:docChgLst>
    <pc:chgData name="Felix Koschitzky" userId="c282160bf070461c" providerId="Windows Live" clId="Web-{04AD9765-0315-481E-A43E-87C916D49B35}"/>
    <pc:docChg chg="addSld delSld modSld sldOrd">
      <pc:chgData name="Felix Koschitzky" userId="c282160bf070461c" providerId="Windows Live" clId="Web-{04AD9765-0315-481E-A43E-87C916D49B35}" dt="2022-06-27T18:31:59.839" v="1100" actId="20577"/>
      <pc:docMkLst>
        <pc:docMk/>
      </pc:docMkLst>
      <pc:sldChg chg="modSp">
        <pc:chgData name="Felix Koschitzky" userId="c282160bf070461c" providerId="Windows Live" clId="Web-{04AD9765-0315-481E-A43E-87C916D49B35}" dt="2022-06-27T18:01:39.084" v="497" actId="20577"/>
        <pc:sldMkLst>
          <pc:docMk/>
          <pc:sldMk cId="575594753" sldId="259"/>
        </pc:sldMkLst>
        <pc:spChg chg="mod">
          <ac:chgData name="Felix Koschitzky" userId="c282160bf070461c" providerId="Windows Live" clId="Web-{04AD9765-0315-481E-A43E-87C916D49B35}" dt="2022-06-27T18:01:39.084" v="497" actId="20577"/>
          <ac:spMkLst>
            <pc:docMk/>
            <pc:sldMk cId="575594753" sldId="259"/>
            <ac:spMk id="3" creationId="{76603014-DDD2-8326-02C5-53F75247C522}"/>
          </ac:spMkLst>
        </pc:spChg>
      </pc:sldChg>
      <pc:sldChg chg="addSp delSp modSp del">
        <pc:chgData name="Felix Koschitzky" userId="c282160bf070461c" providerId="Windows Live" clId="Web-{04AD9765-0315-481E-A43E-87C916D49B35}" dt="2022-06-27T18:22:55.175" v="903"/>
        <pc:sldMkLst>
          <pc:docMk/>
          <pc:sldMk cId="644340938" sldId="262"/>
        </pc:sldMkLst>
        <pc:spChg chg="mod">
          <ac:chgData name="Felix Koschitzky" userId="c282160bf070461c" providerId="Windows Live" clId="Web-{04AD9765-0315-481E-A43E-87C916D49B35}" dt="2022-06-27T17:55:51.153" v="447" actId="20577"/>
          <ac:spMkLst>
            <pc:docMk/>
            <pc:sldMk cId="644340938" sldId="262"/>
            <ac:spMk id="3" creationId="{ECA3797E-97ED-8245-3040-E9E8D1FC4895}"/>
          </ac:spMkLst>
        </pc:spChg>
        <pc:spChg chg="add del mod">
          <ac:chgData name="Felix Koschitzky" userId="c282160bf070461c" providerId="Windows Live" clId="Web-{04AD9765-0315-481E-A43E-87C916D49B35}" dt="2022-06-27T17:54:05.302" v="419"/>
          <ac:spMkLst>
            <pc:docMk/>
            <pc:sldMk cId="644340938" sldId="262"/>
            <ac:spMk id="6" creationId="{381F75CB-BCB8-0092-C165-BA9D3895040E}"/>
          </ac:spMkLst>
        </pc:spChg>
        <pc:spChg chg="add del mod">
          <ac:chgData name="Felix Koschitzky" userId="c282160bf070461c" providerId="Windows Live" clId="Web-{04AD9765-0315-481E-A43E-87C916D49B35}" dt="2022-06-27T17:54:47.492" v="424"/>
          <ac:spMkLst>
            <pc:docMk/>
            <pc:sldMk cId="644340938" sldId="262"/>
            <ac:spMk id="7" creationId="{FD0616E0-D074-50D3-0BA7-7A9DFF2B8757}"/>
          </ac:spMkLst>
        </pc:spChg>
        <pc:picChg chg="del mod">
          <ac:chgData name="Felix Koschitzky" userId="c282160bf070461c" providerId="Windows Live" clId="Web-{04AD9765-0315-481E-A43E-87C916D49B35}" dt="2022-06-27T18:12:41.616" v="528"/>
          <ac:picMkLst>
            <pc:docMk/>
            <pc:sldMk cId="644340938" sldId="262"/>
            <ac:picMk id="5" creationId="{EDA7C33A-C6A1-B0F1-2151-F76FA5E8046B}"/>
          </ac:picMkLst>
        </pc:picChg>
      </pc:sldChg>
      <pc:sldChg chg="addSp delSp modSp add ord replId">
        <pc:chgData name="Felix Koschitzky" userId="c282160bf070461c" providerId="Windows Live" clId="Web-{04AD9765-0315-481E-A43E-87C916D49B35}" dt="2022-06-27T18:01:16.036" v="487" actId="1076"/>
        <pc:sldMkLst>
          <pc:docMk/>
          <pc:sldMk cId="3648700603" sldId="266"/>
        </pc:sldMkLst>
        <pc:spChg chg="mod">
          <ac:chgData name="Felix Koschitzky" userId="c282160bf070461c" providerId="Windows Live" clId="Web-{04AD9765-0315-481E-A43E-87C916D49B35}" dt="2022-06-27T17:29:11.086" v="67" actId="14100"/>
          <ac:spMkLst>
            <pc:docMk/>
            <pc:sldMk cId="3648700603" sldId="266"/>
            <ac:spMk id="2" creationId="{CB758082-30B1-7DD6-74AA-777E21A7AACA}"/>
          </ac:spMkLst>
        </pc:spChg>
        <pc:spChg chg="del mod">
          <ac:chgData name="Felix Koschitzky" userId="c282160bf070461c" providerId="Windows Live" clId="Web-{04AD9765-0315-481E-A43E-87C916D49B35}" dt="2022-06-27T17:11:45.901" v="15"/>
          <ac:spMkLst>
            <pc:docMk/>
            <pc:sldMk cId="3648700603" sldId="266"/>
            <ac:spMk id="3" creationId="{CAF35ADF-172C-A279-3796-A54BBDFD57EE}"/>
          </ac:spMkLst>
        </pc:spChg>
        <pc:spChg chg="add mod ord">
          <ac:chgData name="Felix Koschitzky" userId="c282160bf070461c" providerId="Windows Live" clId="Web-{04AD9765-0315-481E-A43E-87C916D49B35}" dt="2022-06-27T18:01:15.989" v="486" actId="1076"/>
          <ac:spMkLst>
            <pc:docMk/>
            <pc:sldMk cId="3648700603" sldId="266"/>
            <ac:spMk id="6" creationId="{3743EBE0-0E50-6F63-7686-DF85CF7D025F}"/>
          </ac:spMkLst>
        </pc:spChg>
        <pc:spChg chg="add del">
          <ac:chgData name="Felix Koschitzky" userId="c282160bf070461c" providerId="Windows Live" clId="Web-{04AD9765-0315-481E-A43E-87C916D49B35}" dt="2022-06-27T17:48:36.669" v="299"/>
          <ac:spMkLst>
            <pc:docMk/>
            <pc:sldMk cId="3648700603" sldId="266"/>
            <ac:spMk id="8" creationId="{E38B59FF-AEBB-CBC6-8B7D-3160C1BE4622}"/>
          </ac:spMkLst>
        </pc:spChg>
        <pc:spChg chg="add mod ord">
          <ac:chgData name="Felix Koschitzky" userId="c282160bf070461c" providerId="Windows Live" clId="Web-{04AD9765-0315-481E-A43E-87C916D49B35}" dt="2022-06-27T18:01:15.973" v="484" actId="1076"/>
          <ac:spMkLst>
            <pc:docMk/>
            <pc:sldMk cId="3648700603" sldId="266"/>
            <ac:spMk id="9" creationId="{4CDF049C-77A2-E2E0-78B7-B3FB19CF6F74}"/>
          </ac:spMkLst>
        </pc:spChg>
        <pc:spChg chg="add del">
          <ac:chgData name="Felix Koschitzky" userId="c282160bf070461c" providerId="Windows Live" clId="Web-{04AD9765-0315-481E-A43E-87C916D49B35}" dt="2022-06-27T17:46:44.770" v="273"/>
          <ac:spMkLst>
            <pc:docMk/>
            <pc:sldMk cId="3648700603" sldId="266"/>
            <ac:spMk id="10" creationId="{96FECE79-D852-4E1E-D3EF-7D6FA9A9BE4A}"/>
          </ac:spMkLst>
        </pc:spChg>
        <pc:spChg chg="add mod">
          <ac:chgData name="Felix Koschitzky" userId="c282160bf070461c" providerId="Windows Live" clId="Web-{04AD9765-0315-481E-A43E-87C916D49B35}" dt="2022-06-27T18:01:15.989" v="485" actId="1076"/>
          <ac:spMkLst>
            <pc:docMk/>
            <pc:sldMk cId="3648700603" sldId="266"/>
            <ac:spMk id="11" creationId="{09712737-9BB1-F59C-774D-5AE26B252795}"/>
          </ac:spMkLst>
        </pc:spChg>
        <pc:spChg chg="del">
          <ac:chgData name="Felix Koschitzky" userId="c282160bf070461c" providerId="Windows Live" clId="Web-{04AD9765-0315-481E-A43E-87C916D49B35}" dt="2022-06-27T17:24:06.673" v="46"/>
          <ac:spMkLst>
            <pc:docMk/>
            <pc:sldMk cId="3648700603" sldId="266"/>
            <ac:spMk id="24" creationId="{C95B82D5-A8BB-45BF-BED8-C7B206892100}"/>
          </ac:spMkLst>
        </pc:spChg>
        <pc:spChg chg="del">
          <ac:chgData name="Felix Koschitzky" userId="c282160bf070461c" providerId="Windows Live" clId="Web-{04AD9765-0315-481E-A43E-87C916D49B35}" dt="2022-06-27T17:24:06.673" v="46"/>
          <ac:spMkLst>
            <pc:docMk/>
            <pc:sldMk cId="3648700603" sldId="266"/>
            <ac:spMk id="26" creationId="{296C61EC-FBF4-4216-BE67-6C864D30A01C}"/>
          </ac:spMkLst>
        </pc:spChg>
        <pc:spChg chg="del">
          <ac:chgData name="Felix Koschitzky" userId="c282160bf070461c" providerId="Windows Live" clId="Web-{04AD9765-0315-481E-A43E-87C916D49B35}" dt="2022-06-27T17:24:06.673" v="46"/>
          <ac:spMkLst>
            <pc:docMk/>
            <pc:sldMk cId="3648700603" sldId="266"/>
            <ac:spMk id="28" creationId="{39D6C490-0229-4573-9696-B73E5B3A9C33}"/>
          </ac:spMkLst>
        </pc:spChg>
        <pc:spChg chg="add mod ord">
          <ac:chgData name="Felix Koschitzky" userId="c282160bf070461c" providerId="Windows Live" clId="Web-{04AD9765-0315-481E-A43E-87C916D49B35}" dt="2022-06-27T17:52:39.186" v="416" actId="20577"/>
          <ac:spMkLst>
            <pc:docMk/>
            <pc:sldMk cId="3648700603" sldId="266"/>
            <ac:spMk id="32" creationId="{06386BA4-6934-16AD-541D-0F09FEE6BC83}"/>
          </ac:spMkLst>
        </pc:spChg>
        <pc:spChg chg="add del">
          <ac:chgData name="Felix Koschitzky" userId="c282160bf070461c" providerId="Windows Live" clId="Web-{04AD9765-0315-481E-A43E-87C916D49B35}" dt="2022-06-27T17:25:25.194" v="57"/>
          <ac:spMkLst>
            <pc:docMk/>
            <pc:sldMk cId="3648700603" sldId="266"/>
            <ac:spMk id="35" creationId="{33CD251C-A887-4D2F-925B-FC097198538B}"/>
          </ac:spMkLst>
        </pc:spChg>
        <pc:spChg chg="add del">
          <ac:chgData name="Felix Koschitzky" userId="c282160bf070461c" providerId="Windows Live" clId="Web-{04AD9765-0315-481E-A43E-87C916D49B35}" dt="2022-06-27T17:25:25.194" v="57"/>
          <ac:spMkLst>
            <pc:docMk/>
            <pc:sldMk cId="3648700603" sldId="266"/>
            <ac:spMk id="37" creationId="{3B2069EE-A08E-44F0-B3F9-3CF8CC2DCAD5}"/>
          </ac:spMkLst>
        </pc:spChg>
        <pc:spChg chg="add del">
          <ac:chgData name="Felix Koschitzky" userId="c282160bf070461c" providerId="Windows Live" clId="Web-{04AD9765-0315-481E-A43E-87C916D49B35}" dt="2022-06-27T17:24:37.363" v="48"/>
          <ac:spMkLst>
            <pc:docMk/>
            <pc:sldMk cId="3648700603" sldId="266"/>
            <ac:spMk id="46" creationId="{C4E4288A-DFC8-40A2-90E5-70E851A933AD}"/>
          </ac:spMkLst>
        </pc:spChg>
        <pc:spChg chg="add del">
          <ac:chgData name="Felix Koschitzky" userId="c282160bf070461c" providerId="Windows Live" clId="Web-{04AD9765-0315-481E-A43E-87C916D49B35}" dt="2022-06-27T17:24:37.363" v="48"/>
          <ac:spMkLst>
            <pc:docMk/>
            <pc:sldMk cId="3648700603" sldId="266"/>
            <ac:spMk id="52" creationId="{BD2BFF02-DF78-4F07-B176-52514E13127D}"/>
          </ac:spMkLst>
        </pc:spChg>
        <pc:spChg chg="add del">
          <ac:chgData name="Felix Koschitzky" userId="c282160bf070461c" providerId="Windows Live" clId="Web-{04AD9765-0315-481E-A43E-87C916D49B35}" dt="2022-06-27T17:24:37.363" v="48"/>
          <ac:spMkLst>
            <pc:docMk/>
            <pc:sldMk cId="3648700603" sldId="266"/>
            <ac:spMk id="54" creationId="{0DB06EAB-7D8C-403A-86C5-B5FD79A13650}"/>
          </ac:spMkLst>
        </pc:spChg>
        <pc:spChg chg="add del">
          <ac:chgData name="Felix Koschitzky" userId="c282160bf070461c" providerId="Windows Live" clId="Web-{04AD9765-0315-481E-A43E-87C916D49B35}" dt="2022-06-27T17:24:40.941" v="50"/>
          <ac:spMkLst>
            <pc:docMk/>
            <pc:sldMk cId="3648700603" sldId="266"/>
            <ac:spMk id="56" creationId="{91F32EBA-ED97-466E-8CFA-8382584155D0}"/>
          </ac:spMkLst>
        </pc:spChg>
        <pc:spChg chg="add del">
          <ac:chgData name="Felix Koschitzky" userId="c282160bf070461c" providerId="Windows Live" clId="Web-{04AD9765-0315-481E-A43E-87C916D49B35}" dt="2022-06-27T17:24:40.941" v="50"/>
          <ac:spMkLst>
            <pc:docMk/>
            <pc:sldMk cId="3648700603" sldId="266"/>
            <ac:spMk id="57" creationId="{912C5E87-CB8A-4EB6-9DF9-90164F54C680}"/>
          </ac:spMkLst>
        </pc:spChg>
        <pc:spChg chg="add del">
          <ac:chgData name="Felix Koschitzky" userId="c282160bf070461c" providerId="Windows Live" clId="Web-{04AD9765-0315-481E-A43E-87C916D49B35}" dt="2022-06-27T17:24:43.379" v="52"/>
          <ac:spMkLst>
            <pc:docMk/>
            <pc:sldMk cId="3648700603" sldId="266"/>
            <ac:spMk id="59" creationId="{C4E4288A-DFC8-40A2-90E5-70E851A933AD}"/>
          </ac:spMkLst>
        </pc:spChg>
        <pc:spChg chg="add del">
          <ac:chgData name="Felix Koschitzky" userId="c282160bf070461c" providerId="Windows Live" clId="Web-{04AD9765-0315-481E-A43E-87C916D49B35}" dt="2022-06-27T17:24:43.379" v="52"/>
          <ac:spMkLst>
            <pc:docMk/>
            <pc:sldMk cId="3648700603" sldId="266"/>
            <ac:spMk id="61" creationId="{BD2BFF02-DF78-4F07-B176-52514E13127D}"/>
          </ac:spMkLst>
        </pc:spChg>
        <pc:spChg chg="add del">
          <ac:chgData name="Felix Koschitzky" userId="c282160bf070461c" providerId="Windows Live" clId="Web-{04AD9765-0315-481E-A43E-87C916D49B35}" dt="2022-06-27T17:24:43.379" v="52"/>
          <ac:spMkLst>
            <pc:docMk/>
            <pc:sldMk cId="3648700603" sldId="266"/>
            <ac:spMk id="62" creationId="{0DB06EAB-7D8C-403A-86C5-B5FD79A13650}"/>
          </ac:spMkLst>
        </pc:spChg>
        <pc:spChg chg="add del">
          <ac:chgData name="Felix Koschitzky" userId="c282160bf070461c" providerId="Windows Live" clId="Web-{04AD9765-0315-481E-A43E-87C916D49B35}" dt="2022-06-27T17:25:24.257" v="54"/>
          <ac:spMkLst>
            <pc:docMk/>
            <pc:sldMk cId="3648700603" sldId="266"/>
            <ac:spMk id="64" creationId="{33CD251C-A887-4D2F-925B-FC097198538B}"/>
          </ac:spMkLst>
        </pc:spChg>
        <pc:spChg chg="add del">
          <ac:chgData name="Felix Koschitzky" userId="c282160bf070461c" providerId="Windows Live" clId="Web-{04AD9765-0315-481E-A43E-87C916D49B35}" dt="2022-06-27T17:25:24.257" v="54"/>
          <ac:spMkLst>
            <pc:docMk/>
            <pc:sldMk cId="3648700603" sldId="266"/>
            <ac:spMk id="65" creationId="{3B2069EE-A08E-44F0-B3F9-3CF8CC2DCAD5}"/>
          </ac:spMkLst>
        </pc:spChg>
        <pc:spChg chg="add del">
          <ac:chgData name="Felix Koschitzky" userId="c282160bf070461c" providerId="Windows Live" clId="Web-{04AD9765-0315-481E-A43E-87C916D49B35}" dt="2022-06-27T17:25:25.194" v="56"/>
          <ac:spMkLst>
            <pc:docMk/>
            <pc:sldMk cId="3648700603" sldId="266"/>
            <ac:spMk id="68" creationId="{C4E4288A-DFC8-40A2-90E5-70E851A933AD}"/>
          </ac:spMkLst>
        </pc:spChg>
        <pc:spChg chg="add del">
          <ac:chgData name="Felix Koschitzky" userId="c282160bf070461c" providerId="Windows Live" clId="Web-{04AD9765-0315-481E-A43E-87C916D49B35}" dt="2022-06-27T17:25:25.194" v="56"/>
          <ac:spMkLst>
            <pc:docMk/>
            <pc:sldMk cId="3648700603" sldId="266"/>
            <ac:spMk id="71" creationId="{BD2BFF02-DF78-4F07-B176-52514E13127D}"/>
          </ac:spMkLst>
        </pc:spChg>
        <pc:spChg chg="add del">
          <ac:chgData name="Felix Koschitzky" userId="c282160bf070461c" providerId="Windows Live" clId="Web-{04AD9765-0315-481E-A43E-87C916D49B35}" dt="2022-06-27T17:25:25.194" v="56"/>
          <ac:spMkLst>
            <pc:docMk/>
            <pc:sldMk cId="3648700603" sldId="266"/>
            <ac:spMk id="72" creationId="{0DB06EAB-7D8C-403A-86C5-B5FD79A13650}"/>
          </ac:spMkLst>
        </pc:spChg>
        <pc:spChg chg="add">
          <ac:chgData name="Felix Koschitzky" userId="c282160bf070461c" providerId="Windows Live" clId="Web-{04AD9765-0315-481E-A43E-87C916D49B35}" dt="2022-06-27T17:25:25.194" v="57"/>
          <ac:spMkLst>
            <pc:docMk/>
            <pc:sldMk cId="3648700603" sldId="266"/>
            <ac:spMk id="74" creationId="{33CD251C-A887-4D2F-925B-FC097198538B}"/>
          </ac:spMkLst>
        </pc:spChg>
        <pc:spChg chg="add">
          <ac:chgData name="Felix Koschitzky" userId="c282160bf070461c" providerId="Windows Live" clId="Web-{04AD9765-0315-481E-A43E-87C916D49B35}" dt="2022-06-27T17:25:25.194" v="57"/>
          <ac:spMkLst>
            <pc:docMk/>
            <pc:sldMk cId="3648700603" sldId="266"/>
            <ac:spMk id="75" creationId="{3B2069EE-A08E-44F0-B3F9-3CF8CC2DCAD5}"/>
          </ac:spMkLst>
        </pc:spChg>
        <pc:grpChg chg="add del">
          <ac:chgData name="Felix Koschitzky" userId="c282160bf070461c" providerId="Windows Live" clId="Web-{04AD9765-0315-481E-A43E-87C916D49B35}" dt="2022-06-27T17:25:25.194" v="57"/>
          <ac:grpSpMkLst>
            <pc:docMk/>
            <pc:sldMk cId="3648700603" sldId="266"/>
            <ac:grpSpMk id="39" creationId="{9C6E8597-0CCE-4A8A-9326-AA52691A1C81}"/>
          </ac:grpSpMkLst>
        </pc:grpChg>
        <pc:grpChg chg="add del">
          <ac:chgData name="Felix Koschitzky" userId="c282160bf070461c" providerId="Windows Live" clId="Web-{04AD9765-0315-481E-A43E-87C916D49B35}" dt="2022-06-27T17:24:37.363" v="48"/>
          <ac:grpSpMkLst>
            <pc:docMk/>
            <pc:sldMk cId="3648700603" sldId="266"/>
            <ac:grpSpMk id="48" creationId="{B63C2D82-D4FA-4A37-BB01-1E7B21E4FF20}"/>
          </ac:grpSpMkLst>
        </pc:grpChg>
        <pc:grpChg chg="add del">
          <ac:chgData name="Felix Koschitzky" userId="c282160bf070461c" providerId="Windows Live" clId="Web-{04AD9765-0315-481E-A43E-87C916D49B35}" dt="2022-06-27T17:25:24.257" v="54"/>
          <ac:grpSpMkLst>
            <pc:docMk/>
            <pc:sldMk cId="3648700603" sldId="266"/>
            <ac:grpSpMk id="50" creationId="{9C6E8597-0CCE-4A8A-9326-AA52691A1C81}"/>
          </ac:grpSpMkLst>
        </pc:grpChg>
        <pc:grpChg chg="add del">
          <ac:chgData name="Felix Koschitzky" userId="c282160bf070461c" providerId="Windows Live" clId="Web-{04AD9765-0315-481E-A43E-87C916D49B35}" dt="2022-06-27T17:24:43.379" v="52"/>
          <ac:grpSpMkLst>
            <pc:docMk/>
            <pc:sldMk cId="3648700603" sldId="266"/>
            <ac:grpSpMk id="60" creationId="{B63C2D82-D4FA-4A37-BB01-1E7B21E4FF20}"/>
          </ac:grpSpMkLst>
        </pc:grpChg>
        <pc:grpChg chg="add del">
          <ac:chgData name="Felix Koschitzky" userId="c282160bf070461c" providerId="Windows Live" clId="Web-{04AD9765-0315-481E-A43E-87C916D49B35}" dt="2022-06-27T17:25:25.194" v="56"/>
          <ac:grpSpMkLst>
            <pc:docMk/>
            <pc:sldMk cId="3648700603" sldId="266"/>
            <ac:grpSpMk id="69" creationId="{B63C2D82-D4FA-4A37-BB01-1E7B21E4FF20}"/>
          </ac:grpSpMkLst>
        </pc:grpChg>
        <pc:grpChg chg="add">
          <ac:chgData name="Felix Koschitzky" userId="c282160bf070461c" providerId="Windows Live" clId="Web-{04AD9765-0315-481E-A43E-87C916D49B35}" dt="2022-06-27T17:25:25.194" v="57"/>
          <ac:grpSpMkLst>
            <pc:docMk/>
            <pc:sldMk cId="3648700603" sldId="266"/>
            <ac:grpSpMk id="76" creationId="{9C6E8597-0CCE-4A8A-9326-AA52691A1C81}"/>
          </ac:grpSpMkLst>
        </pc:grpChg>
        <pc:picChg chg="add del mod ord">
          <ac:chgData name="Felix Koschitzky" userId="c282160bf070461c" providerId="Windows Live" clId="Web-{04AD9765-0315-481E-A43E-87C916D49B35}" dt="2022-06-27T17:58:54.791" v="448"/>
          <ac:picMkLst>
            <pc:docMk/>
            <pc:sldMk cId="3648700603" sldId="266"/>
            <ac:picMk id="4" creationId="{36EF7813-881E-320B-DD71-3BBF46C88CEF}"/>
          </ac:picMkLst>
        </pc:picChg>
        <pc:picChg chg="add del mod">
          <ac:chgData name="Felix Koschitzky" userId="c282160bf070461c" providerId="Windows Live" clId="Web-{04AD9765-0315-481E-A43E-87C916D49B35}" dt="2022-06-27T17:59:39.607" v="459"/>
          <ac:picMkLst>
            <pc:docMk/>
            <pc:sldMk cId="3648700603" sldId="266"/>
            <ac:picMk id="5" creationId="{94F49A40-5BB0-8EAC-55EC-AC2265565684}"/>
          </ac:picMkLst>
        </pc:picChg>
        <pc:picChg chg="del">
          <ac:chgData name="Felix Koschitzky" userId="c282160bf070461c" providerId="Windows Live" clId="Web-{04AD9765-0315-481E-A43E-87C916D49B35}" dt="2022-06-27T17:06:54.771" v="13"/>
          <ac:picMkLst>
            <pc:docMk/>
            <pc:sldMk cId="3648700603" sldId="266"/>
            <ac:picMk id="12" creationId="{D3863500-961F-EF02-9095-99B8EE298011}"/>
          </ac:picMkLst>
        </pc:picChg>
        <pc:picChg chg="add mod">
          <ac:chgData name="Felix Koschitzky" userId="c282160bf070461c" providerId="Windows Live" clId="Web-{04AD9765-0315-481E-A43E-87C916D49B35}" dt="2022-06-27T18:01:15.973" v="483" actId="1076"/>
          <ac:picMkLst>
            <pc:docMk/>
            <pc:sldMk cId="3648700603" sldId="266"/>
            <ac:picMk id="13" creationId="{7EBBCAD5-446E-9B37-2686-A1D2B5847D6D}"/>
          </ac:picMkLst>
        </pc:picChg>
        <pc:picChg chg="add mod">
          <ac:chgData name="Felix Koschitzky" userId="c282160bf070461c" providerId="Windows Live" clId="Web-{04AD9765-0315-481E-A43E-87C916D49B35}" dt="2022-06-27T18:01:16.036" v="487" actId="1076"/>
          <ac:picMkLst>
            <pc:docMk/>
            <pc:sldMk cId="3648700603" sldId="266"/>
            <ac:picMk id="14" creationId="{1DFF6065-386B-C4F1-4F3F-192BA7F9CF82}"/>
          </ac:picMkLst>
        </pc:picChg>
        <pc:picChg chg="del">
          <ac:chgData name="Felix Koschitzky" userId="c282160bf070461c" providerId="Windows Live" clId="Web-{04AD9765-0315-481E-A43E-87C916D49B35}" dt="2022-06-27T17:06:59.647" v="14"/>
          <ac:picMkLst>
            <pc:docMk/>
            <pc:sldMk cId="3648700603" sldId="266"/>
            <ac:picMk id="16" creationId="{71A645B1-53DF-4E9B-018B-E8A60E1B1572}"/>
          </ac:picMkLst>
        </pc:picChg>
        <pc:cxnChg chg="add del mod">
          <ac:chgData name="Felix Koschitzky" userId="c282160bf070461c" providerId="Windows Live" clId="Web-{04AD9765-0315-481E-A43E-87C916D49B35}" dt="2022-06-27T17:45:41.250" v="255"/>
          <ac:cxnSpMkLst>
            <pc:docMk/>
            <pc:sldMk cId="3648700603" sldId="266"/>
            <ac:cxnSpMk id="7" creationId="{9D4C8072-E33D-4918-4A32-CB5669A79D9A}"/>
          </ac:cxnSpMkLst>
        </pc:cxnChg>
      </pc:sldChg>
      <pc:sldChg chg="addSp delSp modSp new del">
        <pc:chgData name="Felix Koschitzky" userId="c282160bf070461c" providerId="Windows Live" clId="Web-{04AD9765-0315-481E-A43E-87C916D49B35}" dt="2022-06-27T17:29:36.869" v="70"/>
        <pc:sldMkLst>
          <pc:docMk/>
          <pc:sldMk cId="3963197395" sldId="267"/>
        </pc:sldMkLst>
        <pc:spChg chg="mod">
          <ac:chgData name="Felix Koschitzky" userId="c282160bf070461c" providerId="Windows Live" clId="Web-{04AD9765-0315-481E-A43E-87C916D49B35}" dt="2022-06-27T17:13:25.877" v="35" actId="20577"/>
          <ac:spMkLst>
            <pc:docMk/>
            <pc:sldMk cId="3963197395" sldId="267"/>
            <ac:spMk id="2" creationId="{F5AE4203-6389-5D27-C7EC-EC44789DD0F5}"/>
          </ac:spMkLst>
        </pc:spChg>
        <pc:spChg chg="del">
          <ac:chgData name="Felix Koschitzky" userId="c282160bf070461c" providerId="Windows Live" clId="Web-{04AD9765-0315-481E-A43E-87C916D49B35}" dt="2022-06-27T17:12:43.327" v="19"/>
          <ac:spMkLst>
            <pc:docMk/>
            <pc:sldMk cId="3963197395" sldId="267"/>
            <ac:spMk id="3" creationId="{59681115-0762-9D7E-27AE-1E19B96F0CC1}"/>
          </ac:spMkLst>
        </pc:spChg>
        <pc:spChg chg="add del">
          <ac:chgData name="Felix Koschitzky" userId="c282160bf070461c" providerId="Windows Live" clId="Web-{04AD9765-0315-481E-A43E-87C916D49B35}" dt="2022-06-27T17:13:40.863" v="38"/>
          <ac:spMkLst>
            <pc:docMk/>
            <pc:sldMk cId="3963197395" sldId="267"/>
            <ac:spMk id="5" creationId="{7B913DCC-463F-8B3D-351C-80692007552D}"/>
          </ac:spMkLst>
        </pc:spChg>
        <pc:picChg chg="add mod ord">
          <ac:chgData name="Felix Koschitzky" userId="c282160bf070461c" providerId="Windows Live" clId="Web-{04AD9765-0315-481E-A43E-87C916D49B35}" dt="2022-06-27T17:13:41.988" v="39" actId="1076"/>
          <ac:picMkLst>
            <pc:docMk/>
            <pc:sldMk cId="3963197395" sldId="267"/>
            <ac:picMk id="4" creationId="{6D0932DE-3C16-156B-2137-3D30BAD9350F}"/>
          </ac:picMkLst>
        </pc:picChg>
      </pc:sldChg>
      <pc:sldChg chg="addSp delSp modSp add ord replId">
        <pc:chgData name="Felix Koschitzky" userId="c282160bf070461c" providerId="Windows Live" clId="Web-{04AD9765-0315-481E-A43E-87C916D49B35}" dt="2022-06-27T18:31:59.839" v="1100" actId="20577"/>
        <pc:sldMkLst>
          <pc:docMk/>
          <pc:sldMk cId="2460323176" sldId="269"/>
        </pc:sldMkLst>
        <pc:spChg chg="mod">
          <ac:chgData name="Felix Koschitzky" userId="c282160bf070461c" providerId="Windows Live" clId="Web-{04AD9765-0315-481E-A43E-87C916D49B35}" dt="2022-06-27T18:12:18.192" v="516" actId="20577"/>
          <ac:spMkLst>
            <pc:docMk/>
            <pc:sldMk cId="2460323176" sldId="269"/>
            <ac:spMk id="2" creationId="{CB758082-30B1-7DD6-74AA-777E21A7AACA}"/>
          </ac:spMkLst>
        </pc:spChg>
        <pc:spChg chg="add del">
          <ac:chgData name="Felix Koschitzky" userId="c282160bf070461c" providerId="Windows Live" clId="Web-{04AD9765-0315-481E-A43E-87C916D49B35}" dt="2022-06-27T18:12:09.410" v="506"/>
          <ac:spMkLst>
            <pc:docMk/>
            <pc:sldMk cId="2460323176" sldId="269"/>
            <ac:spMk id="3" creationId="{922BB0E9-8D81-13DC-EA26-3E75E5CF570F}"/>
          </ac:spMkLst>
        </pc:spChg>
        <pc:spChg chg="del">
          <ac:chgData name="Felix Koschitzky" userId="c282160bf070461c" providerId="Windows Live" clId="Web-{04AD9765-0315-481E-A43E-87C916D49B35}" dt="2022-06-27T18:20:35.665" v="900"/>
          <ac:spMkLst>
            <pc:docMk/>
            <pc:sldMk cId="2460323176" sldId="269"/>
            <ac:spMk id="6" creationId="{3743EBE0-0E50-6F63-7686-DF85CF7D025F}"/>
          </ac:spMkLst>
        </pc:spChg>
        <pc:spChg chg="del">
          <ac:chgData name="Felix Koschitzky" userId="c282160bf070461c" providerId="Windows Live" clId="Web-{04AD9765-0315-481E-A43E-87C916D49B35}" dt="2022-06-27T18:20:35.665" v="899"/>
          <ac:spMkLst>
            <pc:docMk/>
            <pc:sldMk cId="2460323176" sldId="269"/>
            <ac:spMk id="9" creationId="{4CDF049C-77A2-E2E0-78B7-B3FB19CF6F74}"/>
          </ac:spMkLst>
        </pc:spChg>
        <pc:spChg chg="del">
          <ac:chgData name="Felix Koschitzky" userId="c282160bf070461c" providerId="Windows Live" clId="Web-{04AD9765-0315-481E-A43E-87C916D49B35}" dt="2022-06-27T18:20:35.665" v="901"/>
          <ac:spMkLst>
            <pc:docMk/>
            <pc:sldMk cId="2460323176" sldId="269"/>
            <ac:spMk id="11" creationId="{09712737-9BB1-F59C-774D-5AE26B252795}"/>
          </ac:spMkLst>
        </pc:spChg>
        <pc:spChg chg="add del">
          <ac:chgData name="Felix Koschitzky" userId="c282160bf070461c" providerId="Windows Live" clId="Web-{04AD9765-0315-481E-A43E-87C916D49B35}" dt="2022-06-27T18:29:41.329" v="1024"/>
          <ac:spMkLst>
            <pc:docMk/>
            <pc:sldMk cId="2460323176" sldId="269"/>
            <ac:spMk id="15" creationId="{024A61D8-3F40-287E-650E-7C4E5F6E6340}"/>
          </ac:spMkLst>
        </pc:spChg>
        <pc:spChg chg="add mod">
          <ac:chgData name="Felix Koschitzky" userId="c282160bf070461c" providerId="Windows Live" clId="Web-{04AD9765-0315-481E-A43E-87C916D49B35}" dt="2022-06-27T18:30:20.691" v="1039" actId="1076"/>
          <ac:spMkLst>
            <pc:docMk/>
            <pc:sldMk cId="2460323176" sldId="269"/>
            <ac:spMk id="16" creationId="{F017A167-1ED9-744F-D0E1-41E2776C21DA}"/>
          </ac:spMkLst>
        </pc:spChg>
        <pc:spChg chg="mod">
          <ac:chgData name="Felix Koschitzky" userId="c282160bf070461c" providerId="Windows Live" clId="Web-{04AD9765-0315-481E-A43E-87C916D49B35}" dt="2022-06-27T18:31:59.839" v="1100" actId="20577"/>
          <ac:spMkLst>
            <pc:docMk/>
            <pc:sldMk cId="2460323176" sldId="269"/>
            <ac:spMk id="32" creationId="{06386BA4-6934-16AD-541D-0F09FEE6BC83}"/>
          </ac:spMkLst>
        </pc:spChg>
        <pc:picChg chg="add mod">
          <ac:chgData name="Felix Koschitzky" userId="c282160bf070461c" providerId="Windows Live" clId="Web-{04AD9765-0315-481E-A43E-87C916D49B35}" dt="2022-06-27T18:12:56.554" v="533" actId="1076"/>
          <ac:picMkLst>
            <pc:docMk/>
            <pc:sldMk cId="2460323176" sldId="269"/>
            <ac:picMk id="4" creationId="{C1288DC5-1EEE-6FAD-0B03-7D1E847FB573}"/>
          </ac:picMkLst>
        </pc:picChg>
        <pc:picChg chg="add del">
          <ac:chgData name="Felix Koschitzky" userId="c282160bf070461c" providerId="Windows Live" clId="Web-{04AD9765-0315-481E-A43E-87C916D49B35}" dt="2022-06-27T18:14:35.671" v="605"/>
          <ac:picMkLst>
            <pc:docMk/>
            <pc:sldMk cId="2460323176" sldId="269"/>
            <ac:picMk id="5" creationId="{C1288DC5-1EEE-6FAD-0B03-7D1E847FB573}"/>
          </ac:picMkLst>
        </pc:picChg>
        <pc:picChg chg="add mod">
          <ac:chgData name="Felix Koschitzky" userId="c282160bf070461c" providerId="Windows Live" clId="Web-{04AD9765-0315-481E-A43E-87C916D49B35}" dt="2022-06-27T18:26:56.942" v="1006" actId="1076"/>
          <ac:picMkLst>
            <pc:docMk/>
            <pc:sldMk cId="2460323176" sldId="269"/>
            <ac:picMk id="7" creationId="{0342A77D-E072-3B93-952A-D33D3FF47C70}"/>
          </ac:picMkLst>
        </pc:picChg>
        <pc:picChg chg="add mod">
          <ac:chgData name="Felix Koschitzky" userId="c282160bf070461c" providerId="Windows Live" clId="Web-{04AD9765-0315-481E-A43E-87C916D49B35}" dt="2022-06-27T18:29:04.967" v="1015" actId="1076"/>
          <ac:picMkLst>
            <pc:docMk/>
            <pc:sldMk cId="2460323176" sldId="269"/>
            <ac:picMk id="8" creationId="{7A19D609-C6AB-81D7-499F-535E3832E9DB}"/>
          </ac:picMkLst>
        </pc:picChg>
        <pc:picChg chg="add mod">
          <ac:chgData name="Felix Koschitzky" userId="c282160bf070461c" providerId="Windows Live" clId="Web-{04AD9765-0315-481E-A43E-87C916D49B35}" dt="2022-06-27T18:30:20.675" v="1038" actId="1076"/>
          <ac:picMkLst>
            <pc:docMk/>
            <pc:sldMk cId="2460323176" sldId="269"/>
            <ac:picMk id="10" creationId="{F5B9EA1A-80A5-363A-ADBA-44F8A68AAEF4}"/>
          </ac:picMkLst>
        </pc:picChg>
        <pc:picChg chg="add mod">
          <ac:chgData name="Felix Koschitzky" userId="c282160bf070461c" providerId="Windows Live" clId="Web-{04AD9765-0315-481E-A43E-87C916D49B35}" dt="2022-06-27T18:30:20.675" v="1037" actId="1076"/>
          <ac:picMkLst>
            <pc:docMk/>
            <pc:sldMk cId="2460323176" sldId="269"/>
            <ac:picMk id="12" creationId="{FD975377-4F36-5700-F6B3-7DF7D5FC83C8}"/>
          </ac:picMkLst>
        </pc:picChg>
        <pc:picChg chg="del">
          <ac:chgData name="Felix Koschitzky" userId="c282160bf070461c" providerId="Windows Live" clId="Web-{04AD9765-0315-481E-A43E-87C916D49B35}" dt="2022-06-27T18:20:31.165" v="898"/>
          <ac:picMkLst>
            <pc:docMk/>
            <pc:sldMk cId="2460323176" sldId="269"/>
            <ac:picMk id="13" creationId="{7EBBCAD5-446E-9B37-2686-A1D2B5847D6D}"/>
          </ac:picMkLst>
        </pc:picChg>
        <pc:picChg chg="del">
          <ac:chgData name="Felix Koschitzky" userId="c282160bf070461c" providerId="Windows Live" clId="Web-{04AD9765-0315-481E-A43E-87C916D49B35}" dt="2022-06-27T18:20:25.477" v="896"/>
          <ac:picMkLst>
            <pc:docMk/>
            <pc:sldMk cId="2460323176" sldId="269"/>
            <ac:picMk id="14" creationId="{1DFF6065-386B-C4F1-4F3F-192BA7F9CF82}"/>
          </ac:picMkLst>
        </pc:picChg>
      </pc:sldChg>
    </pc:docChg>
  </pc:docChgLst>
  <pc:docChgLst>
    <pc:chgData name="Gastbenutzer" providerId="Windows Live" clId="Web-{F9712386-2FF1-4876-A47A-ADB7D5F492E1}"/>
    <pc:docChg chg="addSld modSld">
      <pc:chgData name="Gastbenutzer" userId="" providerId="Windows Live" clId="Web-{F9712386-2FF1-4876-A47A-ADB7D5F492E1}" dt="2022-06-26T15:35:50.233" v="290" actId="14100"/>
      <pc:docMkLst>
        <pc:docMk/>
      </pc:docMkLst>
      <pc:sldChg chg="modSp">
        <pc:chgData name="Gastbenutzer" userId="" providerId="Windows Live" clId="Web-{F9712386-2FF1-4876-A47A-ADB7D5F492E1}" dt="2022-06-26T14:50:20.382" v="227" actId="20577"/>
        <pc:sldMkLst>
          <pc:docMk/>
          <pc:sldMk cId="119570228" sldId="257"/>
        </pc:sldMkLst>
        <pc:spChg chg="mod">
          <ac:chgData name="Gastbenutzer" userId="" providerId="Windows Live" clId="Web-{F9712386-2FF1-4876-A47A-ADB7D5F492E1}" dt="2022-06-26T14:50:20.382" v="227" actId="20577"/>
          <ac:spMkLst>
            <pc:docMk/>
            <pc:sldMk cId="119570228" sldId="257"/>
            <ac:spMk id="3" creationId="{8AD23188-E779-11A5-F443-D592E6534825}"/>
          </ac:spMkLst>
        </pc:spChg>
      </pc:sldChg>
      <pc:sldChg chg="modSp">
        <pc:chgData name="Gastbenutzer" userId="" providerId="Windows Live" clId="Web-{F9712386-2FF1-4876-A47A-ADB7D5F492E1}" dt="2022-06-26T14:49:01.521" v="172" actId="20577"/>
        <pc:sldMkLst>
          <pc:docMk/>
          <pc:sldMk cId="4272566944" sldId="258"/>
        </pc:sldMkLst>
        <pc:spChg chg="mod">
          <ac:chgData name="Gastbenutzer" userId="" providerId="Windows Live" clId="Web-{F9712386-2FF1-4876-A47A-ADB7D5F492E1}" dt="2022-06-26T14:49:01.521" v="172" actId="20577"/>
          <ac:spMkLst>
            <pc:docMk/>
            <pc:sldMk cId="4272566944" sldId="258"/>
            <ac:spMk id="3" creationId="{CAF35ADF-172C-A279-3796-A54BBDFD57EE}"/>
          </ac:spMkLst>
        </pc:spChg>
        <pc:spChg chg="mod">
          <ac:chgData name="Gastbenutzer" userId="" providerId="Windows Live" clId="Web-{F9712386-2FF1-4876-A47A-ADB7D5F492E1}" dt="2022-06-26T14:42:15.715" v="7" actId="1076"/>
          <ac:spMkLst>
            <pc:docMk/>
            <pc:sldMk cId="4272566944" sldId="258"/>
            <ac:spMk id="4" creationId="{B8261086-94DC-B38C-75E0-DEE475C241C0}"/>
          </ac:spMkLst>
        </pc:spChg>
      </pc:sldChg>
      <pc:sldChg chg="modSp">
        <pc:chgData name="Gastbenutzer" userId="" providerId="Windows Live" clId="Web-{F9712386-2FF1-4876-A47A-ADB7D5F492E1}" dt="2022-06-26T14:51:41.056" v="234" actId="20577"/>
        <pc:sldMkLst>
          <pc:docMk/>
          <pc:sldMk cId="575594753" sldId="259"/>
        </pc:sldMkLst>
        <pc:spChg chg="mod">
          <ac:chgData name="Gastbenutzer" userId="" providerId="Windows Live" clId="Web-{F9712386-2FF1-4876-A47A-ADB7D5F492E1}" dt="2022-06-26T14:47:58.989" v="114" actId="20577"/>
          <ac:spMkLst>
            <pc:docMk/>
            <pc:sldMk cId="575594753" sldId="259"/>
            <ac:spMk id="2" creationId="{010EBFE8-A4FC-632C-E5F6-C742CE408EE5}"/>
          </ac:spMkLst>
        </pc:spChg>
        <pc:spChg chg="mod">
          <ac:chgData name="Gastbenutzer" userId="" providerId="Windows Live" clId="Web-{F9712386-2FF1-4876-A47A-ADB7D5F492E1}" dt="2022-06-26T14:51:41.056" v="234" actId="20577"/>
          <ac:spMkLst>
            <pc:docMk/>
            <pc:sldMk cId="575594753" sldId="259"/>
            <ac:spMk id="3" creationId="{76603014-DDD2-8326-02C5-53F75247C522}"/>
          </ac:spMkLst>
        </pc:spChg>
      </pc:sldChg>
      <pc:sldChg chg="addSp modSp new">
        <pc:chgData name="Gastbenutzer" userId="" providerId="Windows Live" clId="Web-{F9712386-2FF1-4876-A47A-ADB7D5F492E1}" dt="2022-06-26T15:35:50.233" v="290" actId="14100"/>
        <pc:sldMkLst>
          <pc:docMk/>
          <pc:sldMk cId="3237290991" sldId="260"/>
        </pc:sldMkLst>
        <pc:spChg chg="mod">
          <ac:chgData name="Gastbenutzer" userId="" providerId="Windows Live" clId="Web-{F9712386-2FF1-4876-A47A-ADB7D5F492E1}" dt="2022-06-26T14:51:46.697" v="240" actId="20577"/>
          <ac:spMkLst>
            <pc:docMk/>
            <pc:sldMk cId="3237290991" sldId="260"/>
            <ac:spMk id="2" creationId="{6CE55C52-D0BE-BA84-2F56-85D178C1B2E1}"/>
          </ac:spMkLst>
        </pc:spChg>
        <pc:spChg chg="mod">
          <ac:chgData name="Gastbenutzer" userId="" providerId="Windows Live" clId="Web-{F9712386-2FF1-4876-A47A-ADB7D5F492E1}" dt="2022-06-26T15:22:54.260" v="288" actId="20577"/>
          <ac:spMkLst>
            <pc:docMk/>
            <pc:sldMk cId="3237290991" sldId="260"/>
            <ac:spMk id="3" creationId="{022020BA-3E12-7C3D-E50F-80CEFF547CB4}"/>
          </ac:spMkLst>
        </pc:spChg>
        <pc:picChg chg="add mod">
          <ac:chgData name="Gastbenutzer" userId="" providerId="Windows Live" clId="Web-{F9712386-2FF1-4876-A47A-ADB7D5F492E1}" dt="2022-06-26T15:35:50.233" v="290" actId="14100"/>
          <ac:picMkLst>
            <pc:docMk/>
            <pc:sldMk cId="3237290991" sldId="260"/>
            <ac:picMk id="4" creationId="{45614362-0EEB-977B-A85F-5B422B950F0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6E2E8-880E-65A1-440D-79A44F23F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26BFDD-7003-6607-4599-BD2862D4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15A0B7-3036-763E-90A2-E8FF42A09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EAFAE2-AC03-97F0-625B-2EE9C106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91737A-3C7C-6A49-194B-17BA319A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51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E67F4-A4ED-DE06-F1AC-623EA9BF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6C43CB-52EF-E57B-3474-8F4B031D2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90965-5403-1B30-F4E9-E07335C6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D5092-4464-5578-4C10-1859FE9F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AE6F1-E698-6CC9-F913-B1FBD801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52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7E26D27-F378-0B69-4F3D-DEC3E2434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82FA9A-07D2-DA8D-0BC3-D9CE8E860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BC5CD-4BE0-0475-CE72-75E38044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BDBAFC-4009-5FB4-636F-D13807C9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F5D15B-ED05-6E6D-5C48-4B809E7B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79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3105D-A677-1CDB-2084-AC9CFBE7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2F834A-BA84-C7B6-55F7-A46C91145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FCEC9C-43AE-9374-2C47-DBB2AD6D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50BF0-F5ED-7543-CBD1-EABCE525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F9E6C2-10CA-BEDD-924A-AA40E8BB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91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83AA-2D8F-F4E2-049F-D2CCE202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208DE4-5602-67FC-2347-72DE37716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D44436-73CB-5474-F1AB-9E7CEEDF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E70D15-E546-1B17-F476-55B45281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58666-4700-2F65-5DE6-BB61D7E0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B2597-E87F-5602-D89A-66A6EDB5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0BC3B-0F68-4D0A-929B-58235C7E0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897747-2F15-AADE-2530-B242F0E99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3FD868-2AC9-E100-7EDF-4A1CD20D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5CB756-E467-D144-892C-91661BBC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F41937-F2B4-D6C6-A069-A43E075B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0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43D23-484A-AB3E-3750-8A6F9E5E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EC1707-3668-C68E-98AB-CE154DC5D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431320-4DC9-BC55-D750-77AE468D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81CF8C-F298-CDA2-517C-2D1EF8AAE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1540ABF-26C9-645B-2F1B-4FD9F5016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A954FC-003F-C0EA-A24C-7BC75DC0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FFF22F-2123-66C4-B881-0E71124F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60E8C-D284-AF84-4518-7CD59902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3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BCE03-16C9-EEBF-609C-4837CFBC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E7BE8E-7474-4E9B-0283-29DCF43A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E79F4E-C2EE-BC5F-9711-86693407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4339D-434E-EB6D-2280-18DEA9DE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03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772098-70F4-2A9F-9E4A-A24F3E80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B3AEEB-47E8-3014-2545-1B65B4FF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08DD7E-71CA-0642-64BC-A6B0140A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88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84C5C-8F62-A85B-348B-95910B04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AF99EE-19BF-1AC1-BD90-7E280FEBE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59A9E2-33B0-EE46-9637-EB61F2EE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D8595C-F517-D77F-4BE4-A972922D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46B7B7-B399-769A-FA21-250B9173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992FD-D0CF-5A62-ADD4-7F3CBB18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26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834C5-FC04-9170-EEE8-52CC21E1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3C5DF31-B1CF-683B-E6FC-DD2A5E3C1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5AE915-1B7E-6388-7C83-4A5F1869E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E79DA1-46D3-13DD-6764-2241356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DB7BFF-AD23-040D-8084-EAD45E38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139749-B942-7BA8-8B87-056BBBEB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66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2FC6C4-94BD-1F12-A514-B92A612C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C32E98-C56C-C4C8-0E87-4AD13A26B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38E539-6344-A5E1-9972-0F7C9ADBF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008EC-6393-4BBC-AF1D-B9764923A462}" type="datetimeFigureOut">
              <a:rPr lang="de-DE" smtClean="0"/>
              <a:t>27.06.2022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CA865-A5F0-FA96-BAAB-F9C866656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3D924F-C0C1-E3F1-1324-61D35C4DD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2579F-577E-4D3D-8545-1C5CDAD704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38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Video 4">
            <a:extLst>
              <a:ext uri="{FF2B5EF4-FFF2-40B4-BE49-F238E27FC236}">
                <a16:creationId xmlns:a16="http://schemas.microsoft.com/office/drawing/2014/main" id="{FD0E3433-697E-0560-F15C-967A63D61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1" b="285"/>
          <a:stretch/>
        </p:blipFill>
        <p:spPr>
          <a:xfrm>
            <a:off x="767444" y="29548"/>
            <a:ext cx="10721729" cy="60138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4D3525-8A04-8B14-D9A8-D32D1A7CE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Alternative 7</a:t>
            </a:r>
            <a:br>
              <a:rPr lang="de-DE" sz="4800">
                <a:solidFill>
                  <a:schemeClr val="bg1"/>
                </a:solidFill>
              </a:rPr>
            </a:br>
            <a:r>
              <a:rPr lang="de-DE" sz="4800">
                <a:solidFill>
                  <a:schemeClr val="bg1"/>
                </a:solidFill>
              </a:rPr>
              <a:t>Schiffe versenken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C7221-B4AE-A273-0355-8035E5D68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615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BS&amp;RN SoSe2022 </a:t>
            </a:r>
          </a:p>
          <a:p>
            <a:r>
              <a:rPr lang="de-DE">
                <a:solidFill>
                  <a:schemeClr val="bg1"/>
                </a:solidFill>
              </a:rPr>
              <a:t>Habib Mustafa Koca, </a:t>
            </a:r>
            <a:r>
              <a:rPr lang="de-DE" err="1">
                <a:solidFill>
                  <a:schemeClr val="bg1"/>
                </a:solidFill>
              </a:rPr>
              <a:t>Divya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Kharbanda</a:t>
            </a:r>
            <a:r>
              <a:rPr lang="de-DE">
                <a:solidFill>
                  <a:schemeClr val="bg1"/>
                </a:solidFill>
              </a:rPr>
              <a:t>, Eyüp </a:t>
            </a:r>
            <a:r>
              <a:rPr lang="de-DE" err="1">
                <a:solidFill>
                  <a:schemeClr val="bg1"/>
                </a:solidFill>
              </a:rPr>
              <a:t>Tolgahan</a:t>
            </a:r>
            <a:r>
              <a:rPr lang="de-DE">
                <a:solidFill>
                  <a:schemeClr val="bg1"/>
                </a:solidFill>
              </a:rPr>
              <a:t> Yildirim, </a:t>
            </a:r>
            <a:r>
              <a:rPr lang="de-DE" err="1">
                <a:solidFill>
                  <a:schemeClr val="bg1"/>
                </a:solidFill>
              </a:rPr>
              <a:t>Akash</a:t>
            </a:r>
            <a:r>
              <a:rPr lang="de-DE">
                <a:solidFill>
                  <a:schemeClr val="bg1"/>
                </a:solidFill>
              </a:rPr>
              <a:t> Mehra, Felix-Markus Koschitzky</a:t>
            </a:r>
            <a:endParaRPr lang="de-DE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80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7439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4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47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758082-30B1-7DD6-74AA-777E21A7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  <a:cs typeface="Calibri Light"/>
              </a:rPr>
              <a:t>Zufallsschuss</a:t>
            </a:r>
          </a:p>
        </p:txBody>
      </p:sp>
      <p:grpSp>
        <p:nvGrpSpPr>
          <p:cNvPr id="76" name="Group 49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6386BA4-6934-16AD-541D-0F09FEE6B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420612" cy="2732353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cs typeface="Calibri"/>
              </a:rPr>
              <a:t>import random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Zwei Listen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mit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Variablen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Berücksichtigung</a:t>
            </a:r>
            <a:r>
              <a:rPr lang="en-US" sz="2000">
                <a:solidFill>
                  <a:schemeClr val="bg1"/>
                </a:solidFill>
                <a:cs typeface="Calibri"/>
              </a:rPr>
              <a:t> der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Spielfeldgröße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Zwei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unabhänige</a:t>
            </a:r>
            <a:r>
              <a:rPr lang="en-US" sz="200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Zufallsa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usgaben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09712737-9BB1-F59C-774D-5AE26B252795}"/>
              </a:ext>
            </a:extLst>
          </p:cNvPr>
          <p:cNvSpPr/>
          <p:nvPr/>
        </p:nvSpPr>
        <p:spPr>
          <a:xfrm>
            <a:off x="9354603" y="5715220"/>
            <a:ext cx="1577162" cy="620232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43EBE0-0E50-6F63-7686-DF85CF7D025F}"/>
              </a:ext>
            </a:extLst>
          </p:cNvPr>
          <p:cNvSpPr txBox="1"/>
          <p:nvPr/>
        </p:nvSpPr>
        <p:spPr>
          <a:xfrm>
            <a:off x="9427397" y="5689121"/>
            <a:ext cx="1431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Ausgabe der Zeile + Spalte</a:t>
            </a:r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7EBBCAD5-446E-9B37-2686-A1D2B584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94" y="4208082"/>
            <a:ext cx="5286153" cy="9050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DFF6065-386B-C4F1-4F3F-192BA7F9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493" y="1595704"/>
            <a:ext cx="5286153" cy="19742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4CDF049C-77A2-E2E0-78B7-B3FB19CF6F74}"/>
              </a:ext>
            </a:extLst>
          </p:cNvPr>
          <p:cNvSpPr/>
          <p:nvPr/>
        </p:nvSpPr>
        <p:spPr>
          <a:xfrm rot="10628969">
            <a:off x="9838584" y="5155487"/>
            <a:ext cx="451883" cy="517373"/>
          </a:xfrm>
          <a:prstGeom prst="downArrow">
            <a:avLst>
              <a:gd name="adj1" fmla="val 38467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70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D2AF2-9258-1A3D-AAA1-37594AAB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Interprozesskommunikation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5" descr="Netzwerk mit einfarbiger Füllung">
            <a:extLst>
              <a:ext uri="{FF2B5EF4-FFF2-40B4-BE49-F238E27FC236}">
                <a16:creationId xmlns:a16="http://schemas.microsoft.com/office/drawing/2014/main" id="{864DC3F0-C2D2-2DBF-CCF4-CBBA2037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89" y="1972208"/>
            <a:ext cx="2743200" cy="2743200"/>
          </a:xfrm>
          <a:prstGeom prst="rect">
            <a:avLst/>
          </a:prstGeom>
        </p:spPr>
      </p:pic>
      <p:pic>
        <p:nvPicPr>
          <p:cNvPr id="6" name="Grafik 6" descr="Laptop mit einfarbiger Füllung">
            <a:extLst>
              <a:ext uri="{FF2B5EF4-FFF2-40B4-BE49-F238E27FC236}">
                <a16:creationId xmlns:a16="http://schemas.microsoft.com/office/drawing/2014/main" id="{F840F888-068E-9C73-E1F2-F8680BE60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4954" y="379262"/>
            <a:ext cx="2038348" cy="2038348"/>
          </a:xfrm>
          <a:prstGeom prst="rect">
            <a:avLst/>
          </a:prstGeom>
        </p:spPr>
      </p:pic>
      <p:pic>
        <p:nvPicPr>
          <p:cNvPr id="4" name="Grafik 4" descr="Übertragen mit einfarbiger Füllung">
            <a:extLst>
              <a:ext uri="{FF2B5EF4-FFF2-40B4-BE49-F238E27FC236}">
                <a16:creationId xmlns:a16="http://schemas.microsoft.com/office/drawing/2014/main" id="{A39790A0-3373-91EC-6F59-8734D8AAC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682" y="655951"/>
            <a:ext cx="2178429" cy="21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2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100+ Kriegsschiffe HD Wallpapers und Hintergründe">
            <a:extLst>
              <a:ext uri="{FF2B5EF4-FFF2-40B4-BE49-F238E27FC236}">
                <a16:creationId xmlns:a16="http://schemas.microsoft.com/office/drawing/2014/main" id="{35DCE2D1-739D-757A-9440-11ED0F103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13D74D-1FC2-163C-32F4-8C2B26B73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de-DE" sz="8000"/>
              <a:t>Vielen Dank für Ihre Aufmerksamkeit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DD263A00-261C-D118-386C-B31784CE3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de-DE" sz="1500"/>
              <a:t>Habib Mustafa Koca, Divya Kharbanda, Eyüp Tolgahan Yildirim, Akash Mehra, Felix-Markus Koschitzky</a:t>
            </a:r>
            <a:endParaRPr lang="de-DE" sz="1500">
              <a:cs typeface="Calibri"/>
            </a:endParaRPr>
          </a:p>
          <a:p>
            <a:endParaRPr lang="de-DE" sz="15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955935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A9E732-0513-C7FD-D0A0-8DB45C0E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4169"/>
            <a:ext cx="4368602" cy="679552"/>
          </a:xfrm>
        </p:spPr>
        <p:txBody>
          <a:bodyPr anchor="b">
            <a:normAutofit/>
          </a:bodyPr>
          <a:lstStyle/>
          <a:p>
            <a:r>
              <a:rPr lang="de-DE" sz="4200">
                <a:cs typeface="Calibri Light"/>
              </a:rPr>
              <a:t>Inhaltsverzeichnis </a:t>
            </a:r>
            <a:endParaRPr lang="de-DE" sz="4200"/>
          </a:p>
        </p:txBody>
      </p:sp>
      <p:sp>
        <p:nvSpPr>
          <p:cNvPr id="10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ttleship – Wiktionary">
            <a:extLst>
              <a:ext uri="{FF2B5EF4-FFF2-40B4-BE49-F238E27FC236}">
                <a16:creationId xmlns:a16="http://schemas.microsoft.com/office/drawing/2014/main" id="{0A5EFF73-00BB-BACF-F1BF-1C6CC8C80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7" r="15740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FE6E5B3-50A3-E164-98F0-B1ED5CB46079}"/>
              </a:ext>
            </a:extLst>
          </p:cNvPr>
          <p:cNvSpPr/>
          <p:nvPr/>
        </p:nvSpPr>
        <p:spPr>
          <a:xfrm>
            <a:off x="452284" y="2364391"/>
            <a:ext cx="3873910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23188-E779-11A5-F443-D592E6534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39400"/>
            <a:ext cx="4243589" cy="51623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de-DE" sz="1100" i="1">
                <a:cs typeface="Calibri"/>
              </a:rPr>
              <a:t>Start</a:t>
            </a:r>
            <a:endParaRPr lang="de-DE" sz="1100">
              <a:cs typeface="Calibri"/>
            </a:endParaRPr>
          </a:p>
          <a:p>
            <a:pPr lvl="1"/>
            <a:r>
              <a:rPr lang="de-DE" sz="1100">
                <a:cs typeface="Calibri"/>
              </a:rPr>
              <a:t>Namenseingabe</a:t>
            </a:r>
          </a:p>
          <a:p>
            <a:pPr marL="914400" lvl="2" indent="0">
              <a:buNone/>
            </a:pPr>
            <a:r>
              <a:rPr lang="de-DE" sz="1100">
                <a:cs typeface="Calibri"/>
              </a:rPr>
              <a:t>Input</a:t>
            </a:r>
          </a:p>
          <a:p>
            <a:pPr lvl="1"/>
            <a:r>
              <a:rPr lang="de-DE" sz="1100">
                <a:cs typeface="Calibri"/>
              </a:rPr>
              <a:t>Board Erstellung </a:t>
            </a:r>
          </a:p>
          <a:p>
            <a:pPr lvl="1"/>
            <a:r>
              <a:rPr lang="de-DE" sz="1100">
                <a:cs typeface="Calibri"/>
              </a:rPr>
              <a:t>Zuweisung  </a:t>
            </a:r>
            <a:r>
              <a:rPr lang="de-DE" sz="1100" i="1" err="1">
                <a:cs typeface="Calibri"/>
              </a:rPr>
              <a:t>Append</a:t>
            </a:r>
            <a:endParaRPr lang="de-DE" sz="1100" i="1">
              <a:cs typeface="Calibri"/>
            </a:endParaRPr>
          </a:p>
          <a:p>
            <a:pPr lvl="1"/>
            <a:r>
              <a:rPr lang="de-DE" sz="1100">
                <a:cs typeface="Calibri"/>
              </a:rPr>
              <a:t>Platzierung </a:t>
            </a:r>
            <a:r>
              <a:rPr lang="de-DE" sz="1100" i="1">
                <a:cs typeface="Calibri"/>
              </a:rPr>
              <a:t>def </a:t>
            </a:r>
            <a:r>
              <a:rPr lang="de-DE" sz="1100" i="1" err="1">
                <a:cs typeface="Calibri"/>
              </a:rPr>
              <a:t>placeship</a:t>
            </a:r>
            <a:endParaRPr lang="de-DE" sz="1100" i="1">
              <a:cs typeface="Calibri"/>
            </a:endParaRPr>
          </a:p>
          <a:p>
            <a:pPr lvl="2"/>
            <a:r>
              <a:rPr lang="de-DE" sz="1100">
                <a:cs typeface="Calibri"/>
              </a:rPr>
              <a:t>Platzierung (Zeile; Spalte; </a:t>
            </a:r>
            <a:r>
              <a:rPr lang="de-DE" sz="1100" err="1">
                <a:cs typeface="Calibri"/>
              </a:rPr>
              <a:t>Horiz</a:t>
            </a:r>
            <a:r>
              <a:rPr lang="de-DE" sz="1100">
                <a:cs typeface="Calibri"/>
              </a:rPr>
              <a:t>./</a:t>
            </a:r>
            <a:r>
              <a:rPr lang="de-DE" sz="1100" err="1">
                <a:cs typeface="Calibri"/>
              </a:rPr>
              <a:t>Vert</a:t>
            </a:r>
            <a:r>
              <a:rPr lang="de-DE" sz="1100">
                <a:cs typeface="Calibri"/>
              </a:rPr>
              <a:t>.)</a:t>
            </a:r>
          </a:p>
          <a:p>
            <a:pPr lvl="2"/>
            <a:r>
              <a:rPr lang="de-DE" sz="1100">
                <a:cs typeface="Calibri"/>
              </a:rPr>
              <a:t>Speicherung</a:t>
            </a:r>
          </a:p>
          <a:p>
            <a:pPr lvl="2"/>
            <a:r>
              <a:rPr lang="de-DE" sz="1100">
                <a:cs typeface="Calibri"/>
              </a:rPr>
              <a:t>Kontrolle (Überlappung)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100" i="1">
                <a:cs typeface="Calibri"/>
              </a:rPr>
              <a:t>Spiel</a:t>
            </a:r>
          </a:p>
          <a:p>
            <a:pPr lvl="1"/>
            <a:r>
              <a:rPr lang="de-DE" sz="1100">
                <a:cs typeface="Calibri"/>
              </a:rPr>
              <a:t>Angriff </a:t>
            </a:r>
            <a:r>
              <a:rPr lang="de-DE" sz="1100" i="1">
                <a:cs typeface="Calibri"/>
              </a:rPr>
              <a:t>def attack</a:t>
            </a:r>
            <a:endParaRPr lang="de-DE" sz="1100">
              <a:cs typeface="Calibri"/>
            </a:endParaRPr>
          </a:p>
          <a:p>
            <a:pPr lvl="2"/>
            <a:r>
              <a:rPr lang="de-DE" sz="1100">
                <a:cs typeface="Calibri"/>
              </a:rPr>
              <a:t>Platzierung (Koordinaten)</a:t>
            </a:r>
          </a:p>
          <a:p>
            <a:pPr lvl="2"/>
            <a:r>
              <a:rPr lang="de-DE" sz="1100">
                <a:cs typeface="Calibri"/>
              </a:rPr>
              <a:t>Kontrolle</a:t>
            </a:r>
          </a:p>
          <a:p>
            <a:pPr lvl="2"/>
            <a:r>
              <a:rPr lang="de-DE" sz="1100">
                <a:cs typeface="Calibri"/>
              </a:rPr>
              <a:t>Speicherung</a:t>
            </a:r>
          </a:p>
          <a:p>
            <a:pPr lvl="1"/>
            <a:r>
              <a:rPr lang="de-DE" sz="1100">
                <a:cs typeface="Calibri"/>
              </a:rPr>
              <a:t>Spielstand</a:t>
            </a:r>
          </a:p>
          <a:p>
            <a:pPr lvl="1"/>
            <a:r>
              <a:rPr lang="de-DE" sz="1100" err="1">
                <a:cs typeface="Calibri"/>
              </a:rPr>
              <a:t>clearscreen</a:t>
            </a:r>
            <a:endParaRPr lang="de-DE" sz="1100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de-DE" sz="1100" i="1">
                <a:cs typeface="Calibri"/>
              </a:rPr>
              <a:t>Ende</a:t>
            </a:r>
          </a:p>
          <a:p>
            <a:pPr lvl="1"/>
            <a:r>
              <a:rPr lang="de-DE" sz="1100">
                <a:cs typeface="Calibri"/>
              </a:rPr>
              <a:t>„Game Over“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100">
                <a:cs typeface="Calibri"/>
              </a:rPr>
              <a:t>Timer</a:t>
            </a:r>
          </a:p>
          <a:p>
            <a:pPr lvl="1"/>
            <a:r>
              <a:rPr lang="de-DE" sz="1100">
                <a:cs typeface="Calibri"/>
              </a:rPr>
              <a:t>(Threads)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100">
                <a:cs typeface="Calibri"/>
              </a:rPr>
              <a:t>Interprozesskommunikation</a:t>
            </a:r>
          </a:p>
          <a:p>
            <a:pPr lvl="1"/>
            <a:r>
              <a:rPr lang="de-DE" sz="1100">
                <a:cs typeface="Calibri"/>
              </a:rPr>
              <a:t>(Probleme)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100">
                <a:cs typeface="Calibri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1957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58082-30B1-7DD6-74AA-777E21A7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484633"/>
            <a:ext cx="5102351" cy="850695"/>
          </a:xfrm>
        </p:spPr>
        <p:txBody>
          <a:bodyPr>
            <a:normAutofit/>
          </a:bodyPr>
          <a:lstStyle/>
          <a:p>
            <a:r>
              <a:rPr lang="de-DE"/>
              <a:t>Start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35ADF-172C-A279-3796-A54BBDFD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84" y="1335328"/>
            <a:ext cx="5102351" cy="5038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700" dirty="0"/>
              <a:t>Spiel wird im Terminal gespielt</a:t>
            </a:r>
          </a:p>
          <a:p>
            <a:r>
              <a:rPr lang="de-DE" sz="1700" dirty="0"/>
              <a:t>Multiplayerspiel (2 Spieler)</a:t>
            </a:r>
            <a:endParaRPr lang="de-DE" sz="1700" dirty="0">
              <a:cs typeface="Calibri"/>
            </a:endParaRPr>
          </a:p>
          <a:p>
            <a:r>
              <a:rPr lang="de-DE" sz="1700" dirty="0">
                <a:cs typeface="Calibri"/>
              </a:rPr>
              <a:t>Spielfeldgröße Erlaubt: 8-12</a:t>
            </a:r>
          </a:p>
          <a:p>
            <a:pPr lvl="1"/>
            <a:r>
              <a:rPr lang="de-DE" sz="1700" dirty="0">
                <a:cs typeface="Calibri"/>
              </a:rPr>
              <a:t>Auswahl der Spielfeldgröße </a:t>
            </a:r>
          </a:p>
          <a:p>
            <a:r>
              <a:rPr lang="de-DE" sz="1700" dirty="0">
                <a:ea typeface="+mn-lt"/>
                <a:cs typeface="+mn-lt"/>
              </a:rPr>
              <a:t> Namenseingabe durch </a:t>
            </a:r>
            <a:r>
              <a:rPr lang="de-DE" sz="1700" b="1" i="1" dirty="0">
                <a:ea typeface="+mn-lt"/>
                <a:cs typeface="+mn-lt"/>
              </a:rPr>
              <a:t>Input </a:t>
            </a:r>
          </a:p>
          <a:p>
            <a:pPr lvl="2"/>
            <a:r>
              <a:rPr lang="de-DE" sz="1700" dirty="0">
                <a:cs typeface="Calibri"/>
              </a:rPr>
              <a:t>„Wie heißt Spieler1? Spieler1: “</a:t>
            </a:r>
          </a:p>
          <a:p>
            <a:pPr lvl="2"/>
            <a:r>
              <a:rPr lang="de-DE" sz="1700" dirty="0">
                <a:cs typeface="Calibri"/>
              </a:rPr>
              <a:t>„Wie heißt Spieler2? Spieler2: “</a:t>
            </a:r>
          </a:p>
          <a:p>
            <a:r>
              <a:rPr lang="de-DE" sz="1700" dirty="0">
                <a:cs typeface="Calibri"/>
              </a:rPr>
              <a:t>Erstellung des Boards</a:t>
            </a:r>
          </a:p>
          <a:p>
            <a:pPr lvl="1"/>
            <a:r>
              <a:rPr lang="de-DE" sz="1700" dirty="0">
                <a:cs typeface="Calibri"/>
              </a:rPr>
              <a:t>Methode: </a:t>
            </a:r>
            <a:r>
              <a:rPr lang="de-DE" sz="1700" b="1" i="1" dirty="0" err="1">
                <a:cs typeface="Calibri"/>
              </a:rPr>
              <a:t>print_grid</a:t>
            </a:r>
            <a:r>
              <a:rPr lang="de-DE" sz="1700" dirty="0">
                <a:cs typeface="Calibri"/>
              </a:rPr>
              <a:t>:</a:t>
            </a:r>
          </a:p>
          <a:p>
            <a:r>
              <a:rPr lang="de-DE" sz="1700" dirty="0">
                <a:cs typeface="Calibri"/>
              </a:rPr>
              <a:t>Zuweisung erfolgt durch den Befehl </a:t>
            </a:r>
            <a:r>
              <a:rPr lang="de-DE" sz="1700" b="1" i="1" dirty="0">
                <a:cs typeface="Calibri"/>
              </a:rPr>
              <a:t>.</a:t>
            </a:r>
            <a:r>
              <a:rPr lang="de-DE" sz="1700" b="1" i="1" dirty="0" err="1">
                <a:cs typeface="Calibri"/>
              </a:rPr>
              <a:t>append</a:t>
            </a:r>
            <a:endParaRPr lang="de-DE" sz="1700" b="1" i="1" dirty="0">
              <a:cs typeface="Calibri"/>
            </a:endParaRPr>
          </a:p>
          <a:p>
            <a:pPr lvl="1"/>
            <a:r>
              <a:rPr lang="de-DE" sz="1300" b="1" i="1" dirty="0">
                <a:cs typeface="Calibri"/>
              </a:rPr>
              <a:t>Name i (Spielername)</a:t>
            </a:r>
          </a:p>
          <a:p>
            <a:pPr lvl="1"/>
            <a:r>
              <a:rPr lang="de-DE" sz="1300" b="1" i="1" dirty="0">
                <a:cs typeface="Calibri"/>
              </a:rPr>
              <a:t>Board i (Board für die eigene Platzierung)</a:t>
            </a:r>
          </a:p>
          <a:p>
            <a:pPr lvl="1"/>
            <a:r>
              <a:rPr lang="de-DE" sz="1300" b="1" i="1" dirty="0">
                <a:cs typeface="Calibri"/>
              </a:rPr>
              <a:t>Guess i (Board für die Angriffe)</a:t>
            </a:r>
          </a:p>
          <a:p>
            <a:pPr lvl="1"/>
            <a:r>
              <a:rPr lang="de-DE" sz="1300" b="1" i="1" dirty="0">
                <a:cs typeface="Calibri"/>
              </a:rPr>
              <a:t>Gone i (Board für Kontrolle gegen Überlappung)</a:t>
            </a:r>
          </a:p>
          <a:p>
            <a:pPr lvl="1"/>
            <a:r>
              <a:rPr lang="de-DE" sz="1300" b="1" i="1" dirty="0" err="1">
                <a:cs typeface="Calibri"/>
              </a:rPr>
              <a:t>ships</a:t>
            </a:r>
            <a:r>
              <a:rPr lang="de-DE" sz="1300" b="1" i="1" dirty="0">
                <a:cs typeface="Calibri"/>
              </a:rPr>
              <a:t> i (Liste mit einsetzbaren Schiffen)</a:t>
            </a:r>
            <a:endParaRPr lang="de-DE" sz="1300" b="1" dirty="0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6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3863500-961F-EF02-9095-99B8EE29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49" y="694945"/>
            <a:ext cx="3288278" cy="2322576"/>
          </a:xfrm>
          <a:prstGeom prst="rect">
            <a:avLst/>
          </a:prstGeom>
        </p:spPr>
      </p:pic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1A645B1-53DF-4E9B-018B-E8A60E1B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44" y="3687508"/>
            <a:ext cx="37338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0EBFE8-A4FC-632C-E5F6-C742CE40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73" y="671512"/>
            <a:ext cx="4368602" cy="887406"/>
          </a:xfrm>
        </p:spPr>
        <p:txBody>
          <a:bodyPr anchor="b">
            <a:normAutofit/>
          </a:bodyPr>
          <a:lstStyle/>
          <a:p>
            <a:r>
              <a:rPr lang="de-DE">
                <a:cs typeface="Calibri Light"/>
              </a:rPr>
              <a:t>Start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hiffe auf dem Meer">
            <a:extLst>
              <a:ext uri="{FF2B5EF4-FFF2-40B4-BE49-F238E27FC236}">
                <a16:creationId xmlns:a16="http://schemas.microsoft.com/office/drawing/2014/main" id="{BDE5A2AE-A166-C96D-FF1D-DF8DF8C32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5" r="142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3B0E883-5713-ABFC-298A-E84618002CBC}"/>
              </a:ext>
            </a:extLst>
          </p:cNvPr>
          <p:cNvSpPr/>
          <p:nvPr/>
        </p:nvSpPr>
        <p:spPr>
          <a:xfrm>
            <a:off x="577573" y="2389239"/>
            <a:ext cx="3709292" cy="5997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603014-DDD2-8326-02C5-53F75247C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73" y="1558918"/>
            <a:ext cx="4476208" cy="51958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de-DE" sz="1900" b="1" dirty="0">
                <a:cs typeface="Calibri"/>
              </a:rPr>
              <a:t>Platzierung der Schiffe</a:t>
            </a:r>
            <a:r>
              <a:rPr lang="de-DE" sz="1900" dirty="0"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de-DE" sz="1900" dirty="0">
                <a:cs typeface="Calibri"/>
              </a:rPr>
              <a:t>Funktion:</a:t>
            </a:r>
          </a:p>
          <a:p>
            <a:pPr lvl="1"/>
            <a:r>
              <a:rPr lang="de-DE" sz="2100" dirty="0">
                <a:cs typeface="Calibri"/>
              </a:rPr>
              <a:t> </a:t>
            </a:r>
            <a:r>
              <a:rPr lang="de-DE" sz="1700" i="1" dirty="0">
                <a:cs typeface="Calibri"/>
              </a:rPr>
              <a:t>def </a:t>
            </a:r>
            <a:r>
              <a:rPr lang="de-DE" sz="1700" i="1" dirty="0" err="1">
                <a:cs typeface="Calibri"/>
              </a:rPr>
              <a:t>place_ship</a:t>
            </a:r>
            <a:r>
              <a:rPr lang="de-DE" sz="1900" i="1" dirty="0">
                <a:cs typeface="Calibri"/>
              </a:rPr>
              <a:t>:</a:t>
            </a:r>
          </a:p>
          <a:p>
            <a:pPr marL="457200" lvl="1" indent="0">
              <a:buNone/>
            </a:pPr>
            <a:r>
              <a:rPr lang="de-DE" sz="1700" i="1" dirty="0">
                <a:cs typeface="Calibri"/>
              </a:rPr>
              <a:t>Übergabeparameter: Board, Gone, Name</a:t>
            </a:r>
            <a:endParaRPr lang="de-DE" sz="2100" i="1" dirty="0">
              <a:cs typeface="Calibri"/>
            </a:endParaRPr>
          </a:p>
          <a:p>
            <a:pPr lvl="2"/>
            <a:r>
              <a:rPr lang="de-DE" sz="1600" i="1" dirty="0">
                <a:cs typeface="Calibri"/>
              </a:rPr>
              <a:t>Abfrage: Zeile; Spalte; Horizontal/Vertikal</a:t>
            </a:r>
          </a:p>
          <a:p>
            <a:pPr lvl="3"/>
            <a:r>
              <a:rPr lang="de-DE" sz="1500" dirty="0">
                <a:cs typeface="Calibri"/>
              </a:rPr>
              <a:t>Jeweils für „Schlachtschiff“; „Kreuzer“; „Zerstörer“ und „U-Boot“</a:t>
            </a:r>
          </a:p>
          <a:p>
            <a:pPr lvl="2"/>
            <a:r>
              <a:rPr lang="de-DE" sz="1600" i="1" dirty="0">
                <a:cs typeface="Calibri"/>
              </a:rPr>
              <a:t>Speicherung (Koordinaten):  Liste: „Gone“ </a:t>
            </a:r>
            <a:r>
              <a:rPr lang="de-DE" sz="1400" i="1" dirty="0">
                <a:cs typeface="Calibri"/>
              </a:rPr>
              <a:t>(detailliertere Erklärung folgt</a:t>
            </a:r>
            <a:r>
              <a:rPr lang="de-DE" sz="1600" i="1" dirty="0">
                <a:cs typeface="Calibri"/>
              </a:rPr>
              <a:t>)</a:t>
            </a:r>
          </a:p>
          <a:p>
            <a:pPr lvl="2"/>
            <a:r>
              <a:rPr lang="de-DE" sz="1700" dirty="0">
                <a:cs typeface="Calibri"/>
              </a:rPr>
              <a:t>Eigenes ersichtliches Board ist „Board“</a:t>
            </a:r>
          </a:p>
          <a:p>
            <a:pPr lvl="2"/>
            <a:r>
              <a:rPr lang="de-DE" sz="1600" i="1" dirty="0">
                <a:cs typeface="Calibri"/>
              </a:rPr>
              <a:t>Kontrolle: über „Board3“</a:t>
            </a:r>
          </a:p>
          <a:p>
            <a:pPr lvl="3"/>
            <a:r>
              <a:rPr lang="de-DE" sz="1400" dirty="0">
                <a:cs typeface="Calibri"/>
              </a:rPr>
              <a:t>Sowohl Kontrolle auf Überlappung als auch auf </a:t>
            </a:r>
            <a:r>
              <a:rPr lang="de-DE" sz="1400" dirty="0" err="1">
                <a:cs typeface="Calibri"/>
              </a:rPr>
              <a:t>Boardüberquerung</a:t>
            </a:r>
            <a:endParaRPr lang="de-DE" sz="1400" dirty="0">
              <a:cs typeface="Calibri"/>
            </a:endParaRPr>
          </a:p>
          <a:p>
            <a:pPr lvl="3"/>
            <a:r>
              <a:rPr lang="de-DE" sz="1400" dirty="0">
                <a:cs typeface="Calibri"/>
              </a:rPr>
              <a:t>Jedes Schiff wird vor der gewünschten Platzierung geprüft</a:t>
            </a:r>
          </a:p>
          <a:p>
            <a:pPr lvl="3"/>
            <a:r>
              <a:rPr lang="de-DE" sz="1400" dirty="0">
                <a:cs typeface="Calibri"/>
              </a:rPr>
              <a:t>Koordinaten werden gespeichert und mit denen auf „Board“ abgeglichen</a:t>
            </a:r>
          </a:p>
          <a:p>
            <a:pPr lvl="1"/>
            <a:endParaRPr lang="de-DE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59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 descr="Zielscheibe mit verschiedenen Ringen der Genauigkeit">
            <a:extLst>
              <a:ext uri="{FF2B5EF4-FFF2-40B4-BE49-F238E27FC236}">
                <a16:creationId xmlns:a16="http://schemas.microsoft.com/office/drawing/2014/main" id="{5C4317D2-EABB-3441-58A9-87D50960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8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DD5862-D07B-96A4-8F7F-A85BA88C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630595"/>
            <a:ext cx="3822189" cy="922902"/>
          </a:xfrm>
        </p:spPr>
        <p:txBody>
          <a:bodyPr>
            <a:normAutofit/>
          </a:bodyPr>
          <a:lstStyle/>
          <a:p>
            <a:r>
              <a:rPr lang="de-DE" sz="4000">
                <a:cs typeface="Calibri Light"/>
              </a:rPr>
              <a:t>Spiel</a:t>
            </a:r>
            <a:endParaRPr lang="de-DE" sz="4000" b="1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84566-8322-B2B9-8697-733716C0D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86" y="1288027"/>
            <a:ext cx="4295815" cy="51324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de-DE" sz="1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1900" b="1" dirty="0">
                <a:ea typeface="+mn-lt"/>
                <a:cs typeface="+mn-lt"/>
              </a:rPr>
              <a:t>Attackieren:</a:t>
            </a:r>
            <a:endParaRPr lang="de-DE" sz="1900" b="1" dirty="0">
              <a:cs typeface="Calibri"/>
            </a:endParaRPr>
          </a:p>
          <a:p>
            <a:pPr marL="0" indent="0">
              <a:buNone/>
            </a:pPr>
            <a:r>
              <a:rPr lang="de-DE" sz="1900" dirty="0">
                <a:cs typeface="Calibri"/>
              </a:rPr>
              <a:t>Funktion: </a:t>
            </a:r>
            <a:r>
              <a:rPr lang="de-DE" sz="1900" i="1" dirty="0">
                <a:cs typeface="Calibri"/>
              </a:rPr>
              <a:t>def </a:t>
            </a:r>
            <a:r>
              <a:rPr lang="de-DE" sz="1900" i="1" dirty="0" err="1">
                <a:cs typeface="Calibri"/>
              </a:rPr>
              <a:t>attack</a:t>
            </a:r>
            <a:endParaRPr lang="de-DE" sz="1900" i="1" dirty="0">
              <a:cs typeface="Calibri"/>
            </a:endParaRPr>
          </a:p>
          <a:p>
            <a:pPr marL="457200" lvl="1" indent="0">
              <a:buNone/>
            </a:pPr>
            <a:r>
              <a:rPr lang="de-DE" sz="1600" dirty="0">
                <a:cs typeface="Calibri"/>
              </a:rPr>
              <a:t>Übergabeparameter: Board, Guess, Name, Gone</a:t>
            </a:r>
          </a:p>
          <a:p>
            <a:pPr lvl="1"/>
            <a:r>
              <a:rPr lang="de-DE" sz="1800" dirty="0">
                <a:cs typeface="Calibri"/>
              </a:rPr>
              <a:t>Abfrage: Zeile/Spalte</a:t>
            </a:r>
            <a:endParaRPr lang="de-DE" sz="1600" dirty="0">
              <a:cs typeface="Calibri"/>
            </a:endParaRPr>
          </a:p>
          <a:p>
            <a:pPr lvl="2"/>
            <a:r>
              <a:rPr lang="de-DE" sz="1500" dirty="0">
                <a:cs typeface="Calibri"/>
              </a:rPr>
              <a:t>Die ausgewählten Felder des Gegenspielers werden beschossen</a:t>
            </a:r>
          </a:p>
          <a:p>
            <a:pPr lvl="2"/>
            <a:r>
              <a:rPr lang="de-DE" sz="1500" dirty="0">
                <a:cs typeface="Calibri"/>
              </a:rPr>
              <a:t>Anzeige auf „Guess“</a:t>
            </a:r>
          </a:p>
          <a:p>
            <a:pPr marL="800100" lvl="1"/>
            <a:r>
              <a:rPr lang="de-DE" sz="1800" dirty="0">
                <a:cs typeface="Calibri"/>
              </a:rPr>
              <a:t>"x" / "0" : Treffer oder Fehlschuss</a:t>
            </a:r>
            <a:endParaRPr lang="en-US" sz="1800" dirty="0">
              <a:cs typeface="Calibri"/>
            </a:endParaRPr>
          </a:p>
          <a:p>
            <a:pPr marL="800100" lvl="1"/>
            <a:r>
              <a:rPr lang="de-DE" sz="1800" dirty="0">
                <a:cs typeface="Calibri"/>
              </a:rPr>
              <a:t>Schiff ist zerstört, wenn alle Schiffsteile getroffen wurden</a:t>
            </a:r>
          </a:p>
          <a:p>
            <a:pPr marL="1257300" lvl="2"/>
            <a:r>
              <a:rPr lang="de-DE" sz="1400" dirty="0">
                <a:cs typeface="Calibri"/>
              </a:rPr>
              <a:t>Entsprechende Anzeige</a:t>
            </a:r>
          </a:p>
          <a:p>
            <a:pPr marL="800100" lvl="1"/>
            <a:r>
              <a:rPr lang="de-DE" sz="1800" dirty="0">
                <a:cs typeface="Calibri"/>
              </a:rPr>
              <a:t>Kontrolle:</a:t>
            </a:r>
          </a:p>
          <a:p>
            <a:pPr marL="1257300" lvl="2"/>
            <a:r>
              <a:rPr lang="de-DE" sz="1400" dirty="0">
                <a:cs typeface="Calibri"/>
              </a:rPr>
              <a:t>Ob eine Stelle bereits auf Schiffe geprüft wurde, mit Abgleich von „x“ und „0“</a:t>
            </a:r>
          </a:p>
          <a:p>
            <a:pPr marL="1257300" lvl="2"/>
            <a:r>
              <a:rPr lang="de-DE" sz="1400" dirty="0">
                <a:cs typeface="Calibri"/>
              </a:rPr>
              <a:t>Wenn Ja: </a:t>
            </a:r>
            <a:r>
              <a:rPr lang="de-DE" sz="1400" dirty="0" err="1">
                <a:cs typeface="Calibri"/>
              </a:rPr>
              <a:t>Exception</a:t>
            </a:r>
            <a:endParaRPr lang="de-DE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55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9BFD-8F33-4D09-F02A-7422200D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de-DE">
                <a:cs typeface="Calibri Light"/>
              </a:rPr>
              <a:t>Spiel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5760F1-7507-C55B-9808-2C88EBD6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 sz="2400" b="1" dirty="0">
                <a:cs typeface="Calibri"/>
              </a:rPr>
              <a:t>Spielerwechsel</a:t>
            </a:r>
            <a:r>
              <a:rPr lang="de-DE" sz="2400" dirty="0">
                <a:cs typeface="Calibri"/>
              </a:rPr>
              <a:t>:</a:t>
            </a:r>
          </a:p>
          <a:p>
            <a:pPr lvl="1"/>
            <a:r>
              <a:rPr lang="de-DE" dirty="0">
                <a:cs typeface="Calibri"/>
              </a:rPr>
              <a:t>Funktion </a:t>
            </a:r>
            <a:r>
              <a:rPr lang="de-DE" i="1" dirty="0">
                <a:cs typeface="Calibri"/>
              </a:rPr>
              <a:t>def </a:t>
            </a:r>
            <a:r>
              <a:rPr lang="de-DE" i="1" dirty="0" err="1">
                <a:cs typeface="Calibri"/>
              </a:rPr>
              <a:t>clearscreen</a:t>
            </a:r>
            <a:endParaRPr lang="de-DE" i="1" dirty="0">
              <a:cs typeface="Calibri"/>
            </a:endParaRPr>
          </a:p>
          <a:p>
            <a:pPr lvl="2"/>
            <a:r>
              <a:rPr lang="de-DE" sz="2400" dirty="0">
                <a:cs typeface="Calibri"/>
              </a:rPr>
              <a:t>Optisch gesäuberte Shell für Übergabe an Gegenspieler</a:t>
            </a:r>
          </a:p>
          <a:p>
            <a:pPr lvl="2"/>
            <a:r>
              <a:rPr lang="de-DE" sz="2400" dirty="0">
                <a:cs typeface="Calibri"/>
              </a:rPr>
              <a:t>Gewährleistung der Fairness</a:t>
            </a:r>
          </a:p>
          <a:p>
            <a:pPr lvl="2"/>
            <a:r>
              <a:rPr lang="de-DE" sz="2400" dirty="0">
                <a:cs typeface="Calibri"/>
              </a:rPr>
              <a:t>Benutzereingabe gesteuert </a:t>
            </a:r>
          </a:p>
          <a:p>
            <a:pPr lvl="3"/>
            <a:r>
              <a:rPr lang="de-DE" sz="2200" dirty="0">
                <a:cs typeface="Calibri"/>
              </a:rPr>
              <a:t>Enterklick</a:t>
            </a:r>
          </a:p>
        </p:txBody>
      </p:sp>
      <p:pic>
        <p:nvPicPr>
          <p:cNvPr id="3" name="Grafik 3" descr="Luftaufnahme der Oberseite eines Containerschiffes im Ozean">
            <a:extLst>
              <a:ext uri="{FF2B5EF4-FFF2-40B4-BE49-F238E27FC236}">
                <a16:creationId xmlns:a16="http://schemas.microsoft.com/office/drawing/2014/main" id="{B9E453AB-3804-1972-57A1-0A852B6F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5" r="1628"/>
          <a:stretch/>
        </p:blipFill>
        <p:spPr>
          <a:xfrm rot="16200000">
            <a:off x="6443132" y="1109133"/>
            <a:ext cx="6858000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17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7" descr="Ein Bild, das draußen, Wasser, Boot, Schiff enthält.&#10;&#10;Beschreibung automatisch generiert.">
            <a:extLst>
              <a:ext uri="{FF2B5EF4-FFF2-40B4-BE49-F238E27FC236}">
                <a16:creationId xmlns:a16="http://schemas.microsoft.com/office/drawing/2014/main" id="{31B1F8A9-0238-41C0-F980-8C9C19EA9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020BA-3E12-7C3D-E50F-80CEFF547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4850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>
              <a:solidFill>
                <a:srgbClr val="FFFFFF"/>
              </a:solidFill>
              <a:cs typeface="Calibri"/>
            </a:endParaRPr>
          </a:p>
          <a:p>
            <a:pPr marL="914400" lvl="2" indent="0">
              <a:buNone/>
            </a:pPr>
            <a:endParaRPr lang="de-DE">
              <a:solidFill>
                <a:srgbClr val="FFFFFF"/>
              </a:solidFill>
              <a:cs typeface="Calibri"/>
            </a:endParaRPr>
          </a:p>
          <a:p>
            <a:pPr lvl="1"/>
            <a:endParaRPr lang="de-DE">
              <a:solidFill>
                <a:srgbClr val="FFFFFF"/>
              </a:solidFill>
              <a:cs typeface="Calibri"/>
            </a:endParaRPr>
          </a:p>
          <a:p>
            <a:pPr marL="1371600" lvl="3" indent="0">
              <a:buNone/>
            </a:pPr>
            <a:endParaRPr lang="de-DE">
              <a:cs typeface="Calibri"/>
            </a:endParaRPr>
          </a:p>
          <a:p>
            <a:pPr lvl="2"/>
            <a:endParaRPr lang="de-DE">
              <a:cs typeface="Calibri"/>
            </a:endParaRPr>
          </a:p>
          <a:p>
            <a:pPr lvl="2"/>
            <a:endParaRPr lang="de-DE">
              <a:cs typeface="Calibri"/>
            </a:endParaRPr>
          </a:p>
          <a:p>
            <a:pPr lvl="2"/>
            <a:endParaRPr lang="de-DE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pPr lvl="2"/>
            <a:endParaRPr lang="de-DE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390486-4AE3-8A2F-F27A-09CF9EFB3516}"/>
              </a:ext>
            </a:extLst>
          </p:cNvPr>
          <p:cNvSpPr txBox="1"/>
          <p:nvPr/>
        </p:nvSpPr>
        <p:spPr>
          <a:xfrm>
            <a:off x="1337733" y="1921870"/>
            <a:ext cx="661670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Segoe UI"/>
              </a:rPr>
              <a:t>​</a:t>
            </a:r>
            <a:r>
              <a:rPr lang="de-DE" sz="2000" b="1">
                <a:cs typeface="Segoe UI"/>
              </a:rPr>
              <a:t>Spielstand</a:t>
            </a:r>
            <a:r>
              <a:rPr lang="de-DE" sz="2000">
                <a:cs typeface="Segoe UI"/>
              </a:rPr>
              <a:t>:</a:t>
            </a:r>
          </a:p>
          <a:p>
            <a:pPr lvl="1">
              <a:buChar char="•"/>
            </a:pPr>
            <a:r>
              <a:rPr lang="de-DE" sz="2000">
                <a:cs typeface="Arial"/>
              </a:rPr>
              <a:t>Liste: </a:t>
            </a:r>
            <a:r>
              <a:rPr lang="de-DE" sz="2000" i="1">
                <a:cs typeface="Arial"/>
              </a:rPr>
              <a:t>„Gone“</a:t>
            </a:r>
          </a:p>
          <a:p>
            <a:pPr lvl="2">
              <a:buChar char="•"/>
            </a:pPr>
            <a:r>
              <a:rPr lang="de-DE" sz="2000">
                <a:cs typeface="Arial"/>
              </a:rPr>
              <a:t>Besteht aus 10 Unterlisten </a:t>
            </a:r>
            <a:endParaRPr lang="de-DE" sz="2000">
              <a:cs typeface="Calibri" panose="020F0502020204030204"/>
            </a:endParaRPr>
          </a:p>
          <a:p>
            <a:pPr lvl="2">
              <a:buChar char="•"/>
            </a:pPr>
            <a:r>
              <a:rPr lang="de-DE" sz="2000">
                <a:cs typeface="Arial"/>
              </a:rPr>
              <a:t>Beinhaltet Koordinaten von Schiffsteilen</a:t>
            </a:r>
          </a:p>
          <a:p>
            <a:pPr lvl="2">
              <a:buChar char="•"/>
            </a:pPr>
            <a:r>
              <a:rPr lang="de-DE" sz="2000">
                <a:cs typeface="Arial"/>
              </a:rPr>
              <a:t>Jede Unterliste entspricht einem ganzen Schiff</a:t>
            </a:r>
          </a:p>
          <a:p>
            <a:pPr lvl="1">
              <a:buChar char="•"/>
            </a:pPr>
            <a:r>
              <a:rPr lang="de-DE" sz="2000">
                <a:cs typeface="Arial"/>
              </a:rPr>
              <a:t>Ein Schiffsteil entspricht einem Tupel. Bsp.: (0, 1)</a:t>
            </a:r>
          </a:p>
          <a:p>
            <a:pPr lvl="1">
              <a:buChar char="•"/>
            </a:pPr>
            <a:endParaRPr lang="en-US">
              <a:cs typeface="Arial"/>
            </a:endParaRPr>
          </a:p>
          <a:p>
            <a:pPr lvl="1">
              <a:buChar char="•"/>
            </a:pPr>
            <a:endParaRPr lang="en-US">
              <a:cs typeface="Arial"/>
            </a:endParaRPr>
          </a:p>
          <a:p>
            <a:pPr lvl="1"/>
            <a:r>
              <a:rPr lang="de-DE" sz="1600">
                <a:cs typeface="Arial"/>
              </a:rPr>
              <a:t>                              </a:t>
            </a:r>
            <a:r>
              <a:rPr lang="de-DE" sz="1400">
                <a:cs typeface="Arial"/>
              </a:rPr>
              <a:t>Restliche Schiffsteile</a:t>
            </a:r>
            <a:r>
              <a:rPr lang="de-DE" sz="1600">
                <a:cs typeface="Arial"/>
              </a:rPr>
              <a:t>:</a:t>
            </a:r>
            <a:endParaRPr lang="de-DE">
              <a:cs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E0DB86-88D1-446D-1111-0A04ACB6AD4F}"/>
              </a:ext>
            </a:extLst>
          </p:cNvPr>
          <p:cNvSpPr txBox="1"/>
          <p:nvPr/>
        </p:nvSpPr>
        <p:spPr>
          <a:xfrm>
            <a:off x="1337733" y="97766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4000">
                <a:cs typeface="Calibri"/>
              </a:rPr>
              <a:t>Spiel</a:t>
            </a:r>
          </a:p>
        </p:txBody>
      </p:sp>
      <p:pic>
        <p:nvPicPr>
          <p:cNvPr id="2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1E0A505D-8931-45E0-9EFD-E5130502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737" y="1332674"/>
            <a:ext cx="2743200" cy="2188923"/>
          </a:xfrm>
          <a:prstGeom prst="rect">
            <a:avLst/>
          </a:prstGeom>
        </p:spPr>
      </p:pic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8FC8F025-6FEF-3351-A5D5-0976ED1C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737" y="4360605"/>
            <a:ext cx="2743200" cy="1151467"/>
          </a:xfrm>
          <a:prstGeom prst="rect">
            <a:avLst/>
          </a:prstGeom>
        </p:spPr>
      </p:pic>
      <p:pic>
        <p:nvPicPr>
          <p:cNvPr id="9" name="Grafik 9" descr="Ein Bild, das Text, Gerät, Messanzeige, Anzeige enthält.&#10;&#10;Beschreibung automatisch generiert.">
            <a:extLst>
              <a:ext uri="{FF2B5EF4-FFF2-40B4-BE49-F238E27FC236}">
                <a16:creationId xmlns:a16="http://schemas.microsoft.com/office/drawing/2014/main" id="{F3B178E9-8066-FB81-ECA6-31509A1D5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83" y="4669833"/>
            <a:ext cx="2743200" cy="51604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03DB02-680A-66A3-4EBE-9A14C9CA5E51}"/>
              </a:ext>
            </a:extLst>
          </p:cNvPr>
          <p:cNvCxnSpPr/>
          <p:nvPr/>
        </p:nvCxnSpPr>
        <p:spPr>
          <a:xfrm>
            <a:off x="9375740" y="3671673"/>
            <a:ext cx="0" cy="578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8689386-BAA1-490A-A460-F60D3B2BF7DA}"/>
              </a:ext>
            </a:extLst>
          </p:cNvPr>
          <p:cNvCxnSpPr>
            <a:cxnSpLocks/>
          </p:cNvCxnSpPr>
          <p:nvPr/>
        </p:nvCxnSpPr>
        <p:spPr>
          <a:xfrm flipH="1">
            <a:off x="6715139" y="4976274"/>
            <a:ext cx="5118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9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Himmel, Boot, Wasserfahrzeug, schmutzig enthält.&#10;&#10;Beschreibung automatisch generiert.">
            <a:extLst>
              <a:ext uri="{FF2B5EF4-FFF2-40B4-BE49-F238E27FC236}">
                <a16:creationId xmlns:a16="http://schemas.microsoft.com/office/drawing/2014/main" id="{4AE6C902-CF86-7D20-6583-6DC357EDC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255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C8031032-ACD0-6E0F-ECB3-C01120EC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367487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  <a:cs typeface="Calibri Light"/>
              </a:rPr>
              <a:t>Ende</a:t>
            </a:r>
            <a:endParaRPr lang="de-DE" sz="400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1FA565-C67C-080F-1AAC-46B9EB3E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Treffer: Koordinaten-Tupel aus „Gone“ wird gelöscht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000" dirty="0">
                <a:ea typeface="+mn-lt"/>
                <a:cs typeface="+mn-lt"/>
              </a:rPr>
              <a:t>Löschung einer vollständigen Unterliste in Gone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de-DE" sz="1800" dirty="0">
                <a:ea typeface="+mn-lt"/>
                <a:cs typeface="+mn-lt"/>
              </a:rPr>
              <a:t>Schiff gesunken </a:t>
            </a:r>
            <a:endParaRPr lang="en-US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de-DE" sz="1800" dirty="0">
                <a:ea typeface="+mn-lt"/>
                <a:cs typeface="+mn-lt"/>
              </a:rPr>
              <a:t>Anzeige auf Shell </a:t>
            </a:r>
            <a:endParaRPr lang="en-US" sz="1800" dirty="0"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Wenn die komplette Liste „Gone“ leer </a:t>
            </a:r>
            <a:r>
              <a:rPr lang="de-DE" sz="2000">
                <a:solidFill>
                  <a:srgbClr val="FFFFFF"/>
                </a:solidFill>
                <a:cs typeface="Calibri"/>
              </a:rPr>
              <a:t>ist:</a:t>
            </a:r>
          </a:p>
          <a:p>
            <a:pPr lvl="1"/>
            <a:r>
              <a:rPr lang="de-DE" sz="1600">
                <a:solidFill>
                  <a:srgbClr val="FFFFFF"/>
                </a:solidFill>
                <a:cs typeface="Calibri"/>
              </a:rPr>
              <a:t>Game </a:t>
            </a:r>
            <a:r>
              <a:rPr lang="de-DE" sz="1600" dirty="0">
                <a:solidFill>
                  <a:srgbClr val="FFFFFF"/>
                </a:solidFill>
                <a:cs typeface="Calibri"/>
              </a:rPr>
              <a:t>Over – Spiel zu Ende.</a:t>
            </a:r>
          </a:p>
        </p:txBody>
      </p:sp>
      <p:pic>
        <p:nvPicPr>
          <p:cNvPr id="2" name="Grafik 2" descr="Gamecontroller mit einfarbiger Füllung">
            <a:extLst>
              <a:ext uri="{FF2B5EF4-FFF2-40B4-BE49-F238E27FC236}">
                <a16:creationId xmlns:a16="http://schemas.microsoft.com/office/drawing/2014/main" id="{F97400BA-89B9-07D7-E0F9-955FD097D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2511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4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47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758082-30B1-7DD6-74AA-777E21A7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  <a:cs typeface="Calibri Light"/>
              </a:rPr>
              <a:t>Timer</a:t>
            </a:r>
          </a:p>
        </p:txBody>
      </p:sp>
      <p:grpSp>
        <p:nvGrpSpPr>
          <p:cNvPr id="76" name="Group 49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6386BA4-6934-16AD-541D-0F09FEE6B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438333" cy="2138702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de-DE" sz="2000">
                <a:solidFill>
                  <a:schemeClr val="bg1"/>
                </a:solidFill>
                <a:cs typeface="Calibri"/>
              </a:rPr>
              <a:t>Jeder Spieler hat 15 Sekunden Zeit</a:t>
            </a:r>
            <a:endParaRPr lang="de-DE" sz="20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/>
            <a:r>
              <a:rPr lang="de-DE" sz="2000">
                <a:solidFill>
                  <a:schemeClr val="bg1"/>
                </a:solidFill>
                <a:cs typeface="Calibri"/>
              </a:rPr>
              <a:t>Nach Ablauf des Timers, wird ein         Zufallsschuss generiert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/>
            <a:r>
              <a:rPr lang="de-DE" sz="2000">
                <a:solidFill>
                  <a:schemeClr val="bg1"/>
                </a:solidFill>
                <a:cs typeface="Calibri"/>
              </a:rPr>
              <a:t>Möglichkeiten mit threading</a:t>
            </a:r>
          </a:p>
          <a:p>
            <a:pPr marL="342900" indent="-342900"/>
            <a:r>
              <a:rPr lang="de-DE" sz="2000">
                <a:solidFill>
                  <a:schemeClr val="bg1"/>
                </a:solidFill>
                <a:cs typeface="Calibri"/>
              </a:rPr>
              <a:t>Event wird gesetzt, um Timer zu Stoppen</a:t>
            </a:r>
          </a:p>
          <a:p>
            <a:pPr marL="342900" indent="-342900"/>
            <a:endParaRPr lang="de-DE" sz="2000">
              <a:solidFill>
                <a:srgbClr val="FFFFFF"/>
              </a:solidFill>
              <a:cs typeface="Calibri"/>
            </a:endParaRPr>
          </a:p>
          <a:p>
            <a:endParaRPr lang="de-DE" sz="2000">
              <a:solidFill>
                <a:srgbClr val="000000"/>
              </a:solidFill>
              <a:cs typeface="Calibri"/>
            </a:endParaRPr>
          </a:p>
          <a:p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/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Grafik 3" descr="Stoppuhr mit einfarbiger Füllung">
            <a:extLst>
              <a:ext uri="{FF2B5EF4-FFF2-40B4-BE49-F238E27FC236}">
                <a16:creationId xmlns:a16="http://schemas.microsoft.com/office/drawing/2014/main" id="{C1288DC5-1EEE-6FAD-0B03-7D1E847F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6893" y="-25194"/>
            <a:ext cx="1146494" cy="1146494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0342A77D-E072-3B93-952A-D33D3FF4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29" y="1352797"/>
            <a:ext cx="2743200" cy="5904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A19D609-C6AB-81D7-499F-535E3832E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927" y="2315461"/>
            <a:ext cx="2324100" cy="16954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rafik 11">
            <a:extLst>
              <a:ext uri="{FF2B5EF4-FFF2-40B4-BE49-F238E27FC236}">
                <a16:creationId xmlns:a16="http://schemas.microsoft.com/office/drawing/2014/main" id="{F5B9EA1A-80A5-363A-ADBA-44F8A68AA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554" y="4481622"/>
            <a:ext cx="1247775" cy="304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D975377-4F36-5700-F6B3-7DF7D5FC8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783" y="5123231"/>
            <a:ext cx="2314575" cy="5810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F017A167-1ED9-744F-D0E1-41E2776C21DA}"/>
              </a:ext>
            </a:extLst>
          </p:cNvPr>
          <p:cNvSpPr/>
          <p:nvPr/>
        </p:nvSpPr>
        <p:spPr>
          <a:xfrm rot="5400000">
            <a:off x="6438341" y="4300381"/>
            <a:ext cx="407582" cy="283536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32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Breitbild</PresentationFormat>
  <Paragraphs>119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</vt:lpstr>
      <vt:lpstr>Alternative 7 Schiffe versenken</vt:lpstr>
      <vt:lpstr>Inhaltsverzeichnis </vt:lpstr>
      <vt:lpstr>Start</vt:lpstr>
      <vt:lpstr>Start</vt:lpstr>
      <vt:lpstr>Spiel</vt:lpstr>
      <vt:lpstr>Spiel</vt:lpstr>
      <vt:lpstr>PowerPoint-Präsentation</vt:lpstr>
      <vt:lpstr>Ende</vt:lpstr>
      <vt:lpstr>Timer</vt:lpstr>
      <vt:lpstr>Zufallsschuss</vt:lpstr>
      <vt:lpstr>Interprozesskommunikation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Schiffe versenken</dc:title>
  <dc:creator>Habib Mustafa Koca</dc:creator>
  <cp:lastModifiedBy>Habib Mustafa Koca</cp:lastModifiedBy>
  <cp:revision>1</cp:revision>
  <dcterms:created xsi:type="dcterms:W3CDTF">2022-06-26T12:44:14Z</dcterms:created>
  <dcterms:modified xsi:type="dcterms:W3CDTF">2022-06-27T19:56:13Z</dcterms:modified>
</cp:coreProperties>
</file>